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slides/_rels/slide16.xml.rels" ContentType="application/vnd.openxmlformats-package.relationships+xml"/>
  <Override PartName="/ppt/slides/_rels/slide15.xml.rels" ContentType="application/vnd.openxmlformats-package.relationships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11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1.xml.rels" ContentType="application/vnd.openxmlformats-package.relationships+xml"/>
  <Override PartName="/ppt/slides/_rels/slide8.xml.rels" ContentType="application/vnd.openxmlformats-package.relationships+xml"/>
  <Override PartName="/ppt/slides/_rels/slide2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11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_rels/presentation.xml.rels" ContentType="application/vnd.openxmlformats-package.relationships+xml"/>
  <Override PartName="/ppt/media/image40.png" ContentType="image/png"/>
  <Override PartName="/ppt/media/image36.jpeg" ContentType="image/jpeg"/>
  <Override PartName="/ppt/media/image35.png" ContentType="image/png"/>
  <Override PartName="/ppt/media/image34.png" ContentType="image/png"/>
  <Override PartName="/ppt/media/image33.png" ContentType="image/png"/>
  <Override PartName="/ppt/media/image32.png" ContentType="image/png"/>
  <Override PartName="/ppt/media/image31.png" ContentType="image/png"/>
  <Override PartName="/ppt/media/image30.png" ContentType="image/png"/>
  <Override PartName="/ppt/media/image29.png" ContentType="image/png"/>
  <Override PartName="/ppt/media/image28.png" ContentType="image/png"/>
  <Override PartName="/ppt/media/image27.png" ContentType="image/png"/>
  <Override PartName="/ppt/media/image26.png" ContentType="image/png"/>
  <Override PartName="/ppt/media/image25.png" ContentType="image/png"/>
  <Override PartName="/ppt/media/image24.png" ContentType="image/png"/>
  <Override PartName="/ppt/media/image9.png" ContentType="image/png"/>
  <Override PartName="/ppt/media/image10.png" ContentType="image/png"/>
  <Override PartName="/ppt/media/image23.png" ContentType="image/png"/>
  <Override PartName="/ppt/media/image8.png" ContentType="image/png"/>
  <Override PartName="/ppt/media/image5.png" ContentType="image/png"/>
  <Override PartName="/ppt/media/image1.png" ContentType="image/png"/>
  <Override PartName="/ppt/media/image6.png" ContentType="image/png"/>
  <Override PartName="/ppt/media/image21.png" ContentType="image/png"/>
  <Override PartName="/ppt/media/image37.png" ContentType="image/png"/>
  <Override PartName="/ppt/media/image2.png" ContentType="image/png"/>
  <Override PartName="/ppt/media/image7.png" ContentType="image/png"/>
  <Override PartName="/ppt/media/image22.png" ContentType="image/png"/>
  <Override PartName="/ppt/media/image38.png" ContentType="image/png"/>
  <Override PartName="/ppt/media/image20.jpeg" ContentType="image/jpeg"/>
  <Override PartName="/ppt/media/image3.png" ContentType="image/png"/>
  <Override PartName="/ppt/media/image39.png" ContentType="image/png"/>
  <Override PartName="/ppt/media/image4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media/image19.png" ContentType="image/png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9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4.xml.rels" ContentType="application/vnd.openxmlformats-package.relationships+xml"/>
  <Override PartName="/ppt/slideMasters/slideMaster9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theme/theme9.xml" ContentType="application/vnd.openxmlformats-officedocument.theme+xml"/>
  <Override PartName="/ppt/theme/theme8.xml" ContentType="application/vnd.openxmlformats-officedocument.theme+xml"/>
  <Override PartName="/ppt/theme/theme7.xml" ContentType="application/vnd.openxmlformats-officedocument.theme+xml"/>
  <Override PartName="/ppt/theme/theme6.xml" ContentType="application/vnd.openxmlformats-officedocument.theme+xml"/>
  <Override PartName="/ppt/theme/theme5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slideLayouts/slideLayout108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_rels/slideLayout107.xml.rels" ContentType="application/vnd.openxmlformats-package.relationships+xml"/>
  <Override PartName="/ppt/slideLayouts/_rels/slideLayout106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97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95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9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93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108.xml.rels" ContentType="application/vnd.openxmlformats-package.relationships+xml"/>
  <Override PartName="/ppt/slideLayouts/_rels/slideLayout77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92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82.xml.rels" ContentType="application/vnd.openxmlformats-package.relationships+xml"/>
  <Override PartName="/ppt/slideLayouts/_rels/slideLayout8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9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99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98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90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80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83.xml.rels" ContentType="application/vnd.openxmlformats-package.relationships+xml"/>
  <Override PartName="/ppt/slideLayouts/_rels/slideLayout100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101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79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102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103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104.xml.rels" ContentType="application/vnd.openxmlformats-package.relationships+xml"/>
  <Override PartName="/ppt/slideLayouts/_rels/slideLayout73.xml.rels" ContentType="application/vnd.openxmlformats-package.relationships+xml"/>
  <Override PartName="/ppt/slideLayouts/_rels/slideLayout105.xml.rels" ContentType="application/vnd.openxmlformats-package.relationships+xml"/>
  <Override PartName="/ppt/slideLayouts/_rels/slideLayout74.xml.rels" ContentType="application/vnd.openxmlformats-package.relationships+xml"/>
  <Override PartName="/ppt/slideLayouts/_rels/slideLayout75.xml.rels" ContentType="application/vnd.openxmlformats-package.relationships+xml"/>
  <Override PartName="/ppt/slideLayouts/_rels/slideLayout76.xml.rels" ContentType="application/vnd.openxmlformats-package.relationships+xml"/>
  <Override PartName="/ppt/slideLayouts/_rels/slideLayout78.xml.rels" ContentType="application/vnd.openxmlformats-package.relationships+xml"/>
  <Override PartName="/ppt/slideLayouts/_rels/slideLayout84.xml.rels" ContentType="application/vnd.openxmlformats-package.relationships+xml"/>
  <Override PartName="/ppt/slideLayouts/_rels/slideLayout85.xml.rels" ContentType="application/vnd.openxmlformats-package.relationships+xml"/>
  <Override PartName="/ppt/slideLayouts/_rels/slideLayout86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87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88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89.xml.rels" ContentType="application/vnd.openxmlformats-package.relationships+xml"/>
  <Override PartName="/ppt/slideLayouts/_rels/slideLayout96.xml.rels" ContentType="application/vnd.openxmlformats-package.relationships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  <p:sldMasterId id="2147483726" r:id="rId8"/>
    <p:sldMasterId id="2147483739" r:id="rId9"/>
    <p:sldMasterId id="2147483752" r:id="rId10"/>
  </p:sldMasterIdLst>
  <p:sldIdLst>
    <p:sldId id="256" r:id="rId11"/>
    <p:sldId id="257" r:id="rId12"/>
    <p:sldId id="258" r:id="rId13"/>
    <p:sldId id="259" r:id="rId14"/>
    <p:sldId id="260" r:id="rId15"/>
    <p:sldId id="261" r:id="rId16"/>
    <p:sldId id="262" r:id="rId17"/>
    <p:sldId id="263" r:id="rId18"/>
    <p:sldId id="264" r:id="rId19"/>
    <p:sldId id="265" r:id="rId20"/>
    <p:sldId id="266" r:id="rId21"/>
    <p:sldId id="267" r:id="rId22"/>
    <p:sldId id="268" r:id="rId23"/>
    <p:sldId id="269" r:id="rId24"/>
    <p:sldId id="270" r:id="rId25"/>
    <p:sldId id="271" r:id="rId26"/>
  </p:sldIdLst>
  <p:sldSz cx="9144000" cy="51435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" Target="slides/slide1.xml"/><Relationship Id="rId12" Type="http://schemas.openxmlformats.org/officeDocument/2006/relationships/slide" Target="slides/slide2.xml"/><Relationship Id="rId13" Type="http://schemas.openxmlformats.org/officeDocument/2006/relationships/slide" Target="slides/slide3.xml"/><Relationship Id="rId14" Type="http://schemas.openxmlformats.org/officeDocument/2006/relationships/slide" Target="slides/slide4.xml"/><Relationship Id="rId15" Type="http://schemas.openxmlformats.org/officeDocument/2006/relationships/slide" Target="slides/slide5.xml"/><Relationship Id="rId16" Type="http://schemas.openxmlformats.org/officeDocument/2006/relationships/slide" Target="slides/slide6.xml"/><Relationship Id="rId17" Type="http://schemas.openxmlformats.org/officeDocument/2006/relationships/slide" Target="slides/slide7.xml"/><Relationship Id="rId18" Type="http://schemas.openxmlformats.org/officeDocument/2006/relationships/slide" Target="slides/slide8.xml"/><Relationship Id="rId19" Type="http://schemas.openxmlformats.org/officeDocument/2006/relationships/slide" Target="slides/slide9.xml"/><Relationship Id="rId20" Type="http://schemas.openxmlformats.org/officeDocument/2006/relationships/slide" Target="slides/slide10.xml"/><Relationship Id="rId21" Type="http://schemas.openxmlformats.org/officeDocument/2006/relationships/slide" Target="slides/slide11.xml"/><Relationship Id="rId22" Type="http://schemas.openxmlformats.org/officeDocument/2006/relationships/slide" Target="slides/slide12.xml"/><Relationship Id="rId23" Type="http://schemas.openxmlformats.org/officeDocument/2006/relationships/slide" Target="slides/slide13.xml"/><Relationship Id="rId24" Type="http://schemas.openxmlformats.org/officeDocument/2006/relationships/slide" Target="slides/slide14.xml"/><Relationship Id="rId25" Type="http://schemas.openxmlformats.org/officeDocument/2006/relationships/slide" Target="slides/slide15.xml"/><Relationship Id="rId26" Type="http://schemas.openxmlformats.org/officeDocument/2006/relationships/slide" Target="slides/slide16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<Relationship Id="rId2" Type="http://schemas.openxmlformats.org/officeDocument/2006/relationships/image" Target="../media/image17.png"/><Relationship Id="rId3" Type="http://schemas.openxmlformats.org/officeDocument/2006/relationships/image" Target="../media/image18.png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4.png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Relationship Id="rId3" Type="http://schemas.openxmlformats.org/officeDocument/2006/relationships/image" Target="../media/image6.png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7.png"/><Relationship Id="rId3" Type="http://schemas.openxmlformats.org/officeDocument/2006/relationships/image" Target="../media/image8.png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9.png"/><Relationship Id="rId3" Type="http://schemas.openxmlformats.org/officeDocument/2006/relationships/image" Target="../media/image10.png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1.png"/><Relationship Id="rId3" Type="http://schemas.openxmlformats.org/officeDocument/2006/relationships/image" Target="../media/image12.png"/>
</Relationships>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13.png"/><Relationship Id="rId3" Type="http://schemas.openxmlformats.org/officeDocument/2006/relationships/image" Target="../media/image14.png"/>
</Relationships>
</file>

<file path=ppt/slideLayouts/_rels/slideLayout8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15.png"/><Relationship Id="rId3" Type="http://schemas.openxmlformats.org/officeDocument/2006/relationships/image" Target="../media/image16.png"/>
</Relationships>
</file>

<file path=ppt/slideLayouts/_rels/slideLayout9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9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9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311760" y="555480"/>
            <a:ext cx="2807640" cy="7552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311760" y="1389600"/>
            <a:ext cx="2807640" cy="15163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311760" y="3050280"/>
            <a:ext cx="2807640" cy="15163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0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PlaceHolder 1"/>
          <p:cNvSpPr>
            <a:spLocks noGrp="1"/>
          </p:cNvSpPr>
          <p:nvPr>
            <p:ph type="title"/>
          </p:nvPr>
        </p:nvSpPr>
        <p:spPr>
          <a:xfrm>
            <a:off x="311760" y="555480"/>
            <a:ext cx="2807640" cy="7552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6" name="PlaceHolder 2"/>
          <p:cNvSpPr>
            <a:spLocks noGrp="1"/>
          </p:cNvSpPr>
          <p:nvPr>
            <p:ph type="body"/>
          </p:nvPr>
        </p:nvSpPr>
        <p:spPr>
          <a:xfrm>
            <a:off x="311760" y="1389600"/>
            <a:ext cx="1369800" cy="317916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7" name="PlaceHolder 3"/>
          <p:cNvSpPr>
            <a:spLocks noGrp="1"/>
          </p:cNvSpPr>
          <p:nvPr>
            <p:ph type="body"/>
          </p:nvPr>
        </p:nvSpPr>
        <p:spPr>
          <a:xfrm>
            <a:off x="1750320" y="1389600"/>
            <a:ext cx="1369800" cy="317916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0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PlaceHolder 1"/>
          <p:cNvSpPr>
            <a:spLocks noGrp="1"/>
          </p:cNvSpPr>
          <p:nvPr>
            <p:ph type="title"/>
          </p:nvPr>
        </p:nvSpPr>
        <p:spPr>
          <a:xfrm>
            <a:off x="311760" y="555480"/>
            <a:ext cx="2807640" cy="7552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0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PlaceHolder 1"/>
          <p:cNvSpPr>
            <a:spLocks noGrp="1"/>
          </p:cNvSpPr>
          <p:nvPr>
            <p:ph type="subTitle"/>
          </p:nvPr>
        </p:nvSpPr>
        <p:spPr>
          <a:xfrm>
            <a:off x="311760" y="555480"/>
            <a:ext cx="2807640" cy="3502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0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PlaceHolder 1"/>
          <p:cNvSpPr>
            <a:spLocks noGrp="1"/>
          </p:cNvSpPr>
          <p:nvPr>
            <p:ph type="title"/>
          </p:nvPr>
        </p:nvSpPr>
        <p:spPr>
          <a:xfrm>
            <a:off x="311760" y="555480"/>
            <a:ext cx="2807640" cy="7552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1" name="PlaceHolder 2"/>
          <p:cNvSpPr>
            <a:spLocks noGrp="1"/>
          </p:cNvSpPr>
          <p:nvPr>
            <p:ph type="body"/>
          </p:nvPr>
        </p:nvSpPr>
        <p:spPr>
          <a:xfrm>
            <a:off x="311760" y="1389600"/>
            <a:ext cx="1369800" cy="15163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2" name="PlaceHolder 3"/>
          <p:cNvSpPr>
            <a:spLocks noGrp="1"/>
          </p:cNvSpPr>
          <p:nvPr>
            <p:ph type="body"/>
          </p:nvPr>
        </p:nvSpPr>
        <p:spPr>
          <a:xfrm>
            <a:off x="311760" y="3050280"/>
            <a:ext cx="1369800" cy="15163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3" name="PlaceHolder 4"/>
          <p:cNvSpPr>
            <a:spLocks noGrp="1"/>
          </p:cNvSpPr>
          <p:nvPr>
            <p:ph type="body"/>
          </p:nvPr>
        </p:nvSpPr>
        <p:spPr>
          <a:xfrm>
            <a:off x="1750320" y="1389600"/>
            <a:ext cx="1369800" cy="317916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0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PlaceHolder 1"/>
          <p:cNvSpPr>
            <a:spLocks noGrp="1"/>
          </p:cNvSpPr>
          <p:nvPr>
            <p:ph type="title"/>
          </p:nvPr>
        </p:nvSpPr>
        <p:spPr>
          <a:xfrm>
            <a:off x="311760" y="555480"/>
            <a:ext cx="2807640" cy="7552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5" name="PlaceHolder 2"/>
          <p:cNvSpPr>
            <a:spLocks noGrp="1"/>
          </p:cNvSpPr>
          <p:nvPr>
            <p:ph type="body"/>
          </p:nvPr>
        </p:nvSpPr>
        <p:spPr>
          <a:xfrm>
            <a:off x="311760" y="1389600"/>
            <a:ext cx="1369800" cy="317916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6" name="PlaceHolder 3"/>
          <p:cNvSpPr>
            <a:spLocks noGrp="1"/>
          </p:cNvSpPr>
          <p:nvPr>
            <p:ph type="body"/>
          </p:nvPr>
        </p:nvSpPr>
        <p:spPr>
          <a:xfrm>
            <a:off x="1750320" y="1389600"/>
            <a:ext cx="1369800" cy="15163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7" name="PlaceHolder 4"/>
          <p:cNvSpPr>
            <a:spLocks noGrp="1"/>
          </p:cNvSpPr>
          <p:nvPr>
            <p:ph type="body"/>
          </p:nvPr>
        </p:nvSpPr>
        <p:spPr>
          <a:xfrm>
            <a:off x="1750320" y="3050280"/>
            <a:ext cx="1369800" cy="15163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0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PlaceHolder 1"/>
          <p:cNvSpPr>
            <a:spLocks noGrp="1"/>
          </p:cNvSpPr>
          <p:nvPr>
            <p:ph type="title"/>
          </p:nvPr>
        </p:nvSpPr>
        <p:spPr>
          <a:xfrm>
            <a:off x="311760" y="555480"/>
            <a:ext cx="2807640" cy="7552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9" name="PlaceHolder 2"/>
          <p:cNvSpPr>
            <a:spLocks noGrp="1"/>
          </p:cNvSpPr>
          <p:nvPr>
            <p:ph type="body"/>
          </p:nvPr>
        </p:nvSpPr>
        <p:spPr>
          <a:xfrm>
            <a:off x="311760" y="1389600"/>
            <a:ext cx="1369800" cy="15163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0" name="PlaceHolder 3"/>
          <p:cNvSpPr>
            <a:spLocks noGrp="1"/>
          </p:cNvSpPr>
          <p:nvPr>
            <p:ph type="body"/>
          </p:nvPr>
        </p:nvSpPr>
        <p:spPr>
          <a:xfrm>
            <a:off x="1750320" y="1389600"/>
            <a:ext cx="1369800" cy="15163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1" name="PlaceHolder 4"/>
          <p:cNvSpPr>
            <a:spLocks noGrp="1"/>
          </p:cNvSpPr>
          <p:nvPr>
            <p:ph type="body"/>
          </p:nvPr>
        </p:nvSpPr>
        <p:spPr>
          <a:xfrm>
            <a:off x="311760" y="3050280"/>
            <a:ext cx="2807640" cy="15163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0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PlaceHolder 1"/>
          <p:cNvSpPr>
            <a:spLocks noGrp="1"/>
          </p:cNvSpPr>
          <p:nvPr>
            <p:ph type="title"/>
          </p:nvPr>
        </p:nvSpPr>
        <p:spPr>
          <a:xfrm>
            <a:off x="311760" y="555480"/>
            <a:ext cx="2807640" cy="7552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3" name="PlaceHolder 2"/>
          <p:cNvSpPr>
            <a:spLocks noGrp="1"/>
          </p:cNvSpPr>
          <p:nvPr>
            <p:ph type="body"/>
          </p:nvPr>
        </p:nvSpPr>
        <p:spPr>
          <a:xfrm>
            <a:off x="311760" y="1389600"/>
            <a:ext cx="2807640" cy="15163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4" name="PlaceHolder 3"/>
          <p:cNvSpPr>
            <a:spLocks noGrp="1"/>
          </p:cNvSpPr>
          <p:nvPr>
            <p:ph type="body"/>
          </p:nvPr>
        </p:nvSpPr>
        <p:spPr>
          <a:xfrm>
            <a:off x="311760" y="3050280"/>
            <a:ext cx="2807640" cy="15163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0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PlaceHolder 1"/>
          <p:cNvSpPr>
            <a:spLocks noGrp="1"/>
          </p:cNvSpPr>
          <p:nvPr>
            <p:ph type="title"/>
          </p:nvPr>
        </p:nvSpPr>
        <p:spPr>
          <a:xfrm>
            <a:off x="311760" y="555480"/>
            <a:ext cx="2807640" cy="7552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6" name="PlaceHolder 2"/>
          <p:cNvSpPr>
            <a:spLocks noGrp="1"/>
          </p:cNvSpPr>
          <p:nvPr>
            <p:ph type="body"/>
          </p:nvPr>
        </p:nvSpPr>
        <p:spPr>
          <a:xfrm>
            <a:off x="311760" y="1389600"/>
            <a:ext cx="1369800" cy="15163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7" name="PlaceHolder 3"/>
          <p:cNvSpPr>
            <a:spLocks noGrp="1"/>
          </p:cNvSpPr>
          <p:nvPr>
            <p:ph type="body"/>
          </p:nvPr>
        </p:nvSpPr>
        <p:spPr>
          <a:xfrm>
            <a:off x="1750320" y="1389600"/>
            <a:ext cx="1369800" cy="15163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8" name="PlaceHolder 4"/>
          <p:cNvSpPr>
            <a:spLocks noGrp="1"/>
          </p:cNvSpPr>
          <p:nvPr>
            <p:ph type="body"/>
          </p:nvPr>
        </p:nvSpPr>
        <p:spPr>
          <a:xfrm>
            <a:off x="1750320" y="3050280"/>
            <a:ext cx="1369800" cy="15163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9" name="PlaceHolder 5"/>
          <p:cNvSpPr>
            <a:spLocks noGrp="1"/>
          </p:cNvSpPr>
          <p:nvPr>
            <p:ph type="body"/>
          </p:nvPr>
        </p:nvSpPr>
        <p:spPr>
          <a:xfrm>
            <a:off x="311760" y="3050280"/>
            <a:ext cx="1369800" cy="15163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0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PlaceHolder 1"/>
          <p:cNvSpPr>
            <a:spLocks noGrp="1"/>
          </p:cNvSpPr>
          <p:nvPr>
            <p:ph type="title"/>
          </p:nvPr>
        </p:nvSpPr>
        <p:spPr>
          <a:xfrm>
            <a:off x="311760" y="555480"/>
            <a:ext cx="2807640" cy="7552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1" name="PlaceHolder 2"/>
          <p:cNvSpPr>
            <a:spLocks noGrp="1"/>
          </p:cNvSpPr>
          <p:nvPr>
            <p:ph type="body"/>
          </p:nvPr>
        </p:nvSpPr>
        <p:spPr>
          <a:xfrm>
            <a:off x="311760" y="1389600"/>
            <a:ext cx="2807640" cy="317916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2" name="PlaceHolder 3"/>
          <p:cNvSpPr>
            <a:spLocks noGrp="1"/>
          </p:cNvSpPr>
          <p:nvPr>
            <p:ph type="body"/>
          </p:nvPr>
        </p:nvSpPr>
        <p:spPr>
          <a:xfrm>
            <a:off x="311760" y="1389600"/>
            <a:ext cx="2807640" cy="317916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33" name="" descr=""/>
          <p:cNvPicPr/>
          <p:nvPr/>
        </p:nvPicPr>
        <p:blipFill>
          <a:blip r:embed="rId2"/>
          <a:stretch/>
        </p:blipFill>
        <p:spPr>
          <a:xfrm>
            <a:off x="311400" y="1859040"/>
            <a:ext cx="2807640" cy="2239920"/>
          </a:xfrm>
          <a:prstGeom prst="rect">
            <a:avLst/>
          </a:prstGeom>
          <a:ln>
            <a:noFill/>
          </a:ln>
        </p:spPr>
      </p:pic>
      <p:pic>
        <p:nvPicPr>
          <p:cNvPr id="334" name="" descr=""/>
          <p:cNvPicPr/>
          <p:nvPr/>
        </p:nvPicPr>
        <p:blipFill>
          <a:blip r:embed="rId3"/>
          <a:stretch/>
        </p:blipFill>
        <p:spPr>
          <a:xfrm>
            <a:off x="311400" y="1859040"/>
            <a:ext cx="2807640" cy="223992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311760" y="555480"/>
            <a:ext cx="2807640" cy="7552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311760" y="1389600"/>
            <a:ext cx="1369800" cy="15163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1750320" y="1389600"/>
            <a:ext cx="1369800" cy="15163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1750320" y="3050280"/>
            <a:ext cx="1369800" cy="15163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 type="body"/>
          </p:nvPr>
        </p:nvSpPr>
        <p:spPr>
          <a:xfrm>
            <a:off x="311760" y="3050280"/>
            <a:ext cx="1369800" cy="15163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311760" y="555480"/>
            <a:ext cx="2807640" cy="7552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311760" y="1389600"/>
            <a:ext cx="2807640" cy="317916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311760" y="1389600"/>
            <a:ext cx="2807640" cy="317916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5" name="" descr=""/>
          <p:cNvPicPr/>
          <p:nvPr/>
        </p:nvPicPr>
        <p:blipFill>
          <a:blip r:embed="rId2"/>
          <a:stretch/>
        </p:blipFill>
        <p:spPr>
          <a:xfrm>
            <a:off x="311400" y="1859040"/>
            <a:ext cx="2807640" cy="2239920"/>
          </a:xfrm>
          <a:prstGeom prst="rect">
            <a:avLst/>
          </a:prstGeom>
          <a:ln>
            <a:noFill/>
          </a:ln>
        </p:spPr>
      </p:pic>
      <p:pic>
        <p:nvPicPr>
          <p:cNvPr id="36" name="" descr=""/>
          <p:cNvPicPr/>
          <p:nvPr/>
        </p:nvPicPr>
        <p:blipFill>
          <a:blip r:embed="rId3"/>
          <a:stretch/>
        </p:blipFill>
        <p:spPr>
          <a:xfrm>
            <a:off x="311400" y="1859040"/>
            <a:ext cx="2807640" cy="223992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311760" y="555480"/>
            <a:ext cx="2807640" cy="7552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311760" y="1389600"/>
            <a:ext cx="2807640" cy="3179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311760" y="555480"/>
            <a:ext cx="2807640" cy="7552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311760" y="1389600"/>
            <a:ext cx="2807640" cy="317916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311760" y="555480"/>
            <a:ext cx="2807640" cy="7552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311760" y="1389600"/>
            <a:ext cx="1369800" cy="317916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1750320" y="1389600"/>
            <a:ext cx="1369800" cy="317916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311760" y="555480"/>
            <a:ext cx="2807640" cy="7552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311760" y="555480"/>
            <a:ext cx="2807640" cy="3502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311760" y="555480"/>
            <a:ext cx="2807640" cy="7552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311760" y="1389600"/>
            <a:ext cx="1369800" cy="15163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311760" y="3050280"/>
            <a:ext cx="1369800" cy="15163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1750320" y="1389600"/>
            <a:ext cx="1369800" cy="317916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311760" y="555480"/>
            <a:ext cx="2807640" cy="7552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311760" y="1389600"/>
            <a:ext cx="2807640" cy="3179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311760" y="555480"/>
            <a:ext cx="2807640" cy="7552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311760" y="1389600"/>
            <a:ext cx="1369800" cy="317916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1750320" y="1389600"/>
            <a:ext cx="1369800" cy="15163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1750320" y="3050280"/>
            <a:ext cx="1369800" cy="15163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311760" y="555480"/>
            <a:ext cx="2807640" cy="7552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311760" y="1389600"/>
            <a:ext cx="1369800" cy="15163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1750320" y="1389600"/>
            <a:ext cx="1369800" cy="15163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311760" y="3050280"/>
            <a:ext cx="2807640" cy="15163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311760" y="555480"/>
            <a:ext cx="2807640" cy="7552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311760" y="1389600"/>
            <a:ext cx="2807640" cy="15163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311760" y="3050280"/>
            <a:ext cx="2807640" cy="15163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311760" y="555480"/>
            <a:ext cx="2807640" cy="7552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311760" y="1389600"/>
            <a:ext cx="1369800" cy="15163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1750320" y="1389600"/>
            <a:ext cx="1369800" cy="15163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1750320" y="3050280"/>
            <a:ext cx="1369800" cy="15163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311760" y="3050280"/>
            <a:ext cx="1369800" cy="15163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311760" y="555480"/>
            <a:ext cx="2807640" cy="7552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311760" y="1389600"/>
            <a:ext cx="2807640" cy="317916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311760" y="1389600"/>
            <a:ext cx="2807640" cy="317916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2" name="" descr=""/>
          <p:cNvPicPr/>
          <p:nvPr/>
        </p:nvPicPr>
        <p:blipFill>
          <a:blip r:embed="rId2"/>
          <a:stretch/>
        </p:blipFill>
        <p:spPr>
          <a:xfrm>
            <a:off x="311400" y="1859040"/>
            <a:ext cx="2807640" cy="2239920"/>
          </a:xfrm>
          <a:prstGeom prst="rect">
            <a:avLst/>
          </a:prstGeom>
          <a:ln>
            <a:noFill/>
          </a:ln>
        </p:spPr>
      </p:pic>
      <p:pic>
        <p:nvPicPr>
          <p:cNvPr id="73" name="" descr=""/>
          <p:cNvPicPr/>
          <p:nvPr/>
        </p:nvPicPr>
        <p:blipFill>
          <a:blip r:embed="rId3"/>
          <a:stretch/>
        </p:blipFill>
        <p:spPr>
          <a:xfrm>
            <a:off x="311400" y="1859040"/>
            <a:ext cx="2807640" cy="223992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311760" y="555480"/>
            <a:ext cx="2807640" cy="7552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 type="subTitle"/>
          </p:nvPr>
        </p:nvSpPr>
        <p:spPr>
          <a:xfrm>
            <a:off x="311760" y="1389600"/>
            <a:ext cx="2807640" cy="3179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311760" y="555480"/>
            <a:ext cx="2807640" cy="7552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body"/>
          </p:nvPr>
        </p:nvSpPr>
        <p:spPr>
          <a:xfrm>
            <a:off x="311760" y="1389600"/>
            <a:ext cx="2807640" cy="317916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311760" y="555480"/>
            <a:ext cx="2807640" cy="7552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body"/>
          </p:nvPr>
        </p:nvSpPr>
        <p:spPr>
          <a:xfrm>
            <a:off x="311760" y="1389600"/>
            <a:ext cx="1369800" cy="317916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3" name="PlaceHolder 3"/>
          <p:cNvSpPr>
            <a:spLocks noGrp="1"/>
          </p:cNvSpPr>
          <p:nvPr>
            <p:ph type="body"/>
          </p:nvPr>
        </p:nvSpPr>
        <p:spPr>
          <a:xfrm>
            <a:off x="1750320" y="1389600"/>
            <a:ext cx="1369800" cy="317916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311760" y="555480"/>
            <a:ext cx="2807640" cy="7552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311760" y="555480"/>
            <a:ext cx="2807640" cy="7552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311760" y="1389600"/>
            <a:ext cx="2807640" cy="317916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subTitle"/>
          </p:nvPr>
        </p:nvSpPr>
        <p:spPr>
          <a:xfrm>
            <a:off x="311760" y="555480"/>
            <a:ext cx="2807640" cy="3502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311760" y="555480"/>
            <a:ext cx="2807640" cy="7552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 type="body"/>
          </p:nvPr>
        </p:nvSpPr>
        <p:spPr>
          <a:xfrm>
            <a:off x="311760" y="1389600"/>
            <a:ext cx="1369800" cy="15163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8" name="PlaceHolder 3"/>
          <p:cNvSpPr>
            <a:spLocks noGrp="1"/>
          </p:cNvSpPr>
          <p:nvPr>
            <p:ph type="body"/>
          </p:nvPr>
        </p:nvSpPr>
        <p:spPr>
          <a:xfrm>
            <a:off x="311760" y="3050280"/>
            <a:ext cx="1369800" cy="15163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9" name="PlaceHolder 4"/>
          <p:cNvSpPr>
            <a:spLocks noGrp="1"/>
          </p:cNvSpPr>
          <p:nvPr>
            <p:ph type="body"/>
          </p:nvPr>
        </p:nvSpPr>
        <p:spPr>
          <a:xfrm>
            <a:off x="1750320" y="1389600"/>
            <a:ext cx="1369800" cy="317916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311760" y="555480"/>
            <a:ext cx="2807640" cy="7552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 type="body"/>
          </p:nvPr>
        </p:nvSpPr>
        <p:spPr>
          <a:xfrm>
            <a:off x="311760" y="1389600"/>
            <a:ext cx="1369800" cy="317916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2" name="PlaceHolder 3"/>
          <p:cNvSpPr>
            <a:spLocks noGrp="1"/>
          </p:cNvSpPr>
          <p:nvPr>
            <p:ph type="body"/>
          </p:nvPr>
        </p:nvSpPr>
        <p:spPr>
          <a:xfrm>
            <a:off x="1750320" y="1389600"/>
            <a:ext cx="1369800" cy="15163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3" name="PlaceHolder 4"/>
          <p:cNvSpPr>
            <a:spLocks noGrp="1"/>
          </p:cNvSpPr>
          <p:nvPr>
            <p:ph type="body"/>
          </p:nvPr>
        </p:nvSpPr>
        <p:spPr>
          <a:xfrm>
            <a:off x="1750320" y="3050280"/>
            <a:ext cx="1369800" cy="15163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311760" y="555480"/>
            <a:ext cx="2807640" cy="7552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 type="body"/>
          </p:nvPr>
        </p:nvSpPr>
        <p:spPr>
          <a:xfrm>
            <a:off x="311760" y="1389600"/>
            <a:ext cx="1369800" cy="15163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6" name="PlaceHolder 3"/>
          <p:cNvSpPr>
            <a:spLocks noGrp="1"/>
          </p:cNvSpPr>
          <p:nvPr>
            <p:ph type="body"/>
          </p:nvPr>
        </p:nvSpPr>
        <p:spPr>
          <a:xfrm>
            <a:off x="1750320" y="1389600"/>
            <a:ext cx="1369800" cy="15163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7" name="PlaceHolder 4"/>
          <p:cNvSpPr>
            <a:spLocks noGrp="1"/>
          </p:cNvSpPr>
          <p:nvPr>
            <p:ph type="body"/>
          </p:nvPr>
        </p:nvSpPr>
        <p:spPr>
          <a:xfrm>
            <a:off x="311760" y="3050280"/>
            <a:ext cx="2807640" cy="15163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311760" y="555480"/>
            <a:ext cx="2807640" cy="7552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311760" y="1389600"/>
            <a:ext cx="2807640" cy="15163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 type="body"/>
          </p:nvPr>
        </p:nvSpPr>
        <p:spPr>
          <a:xfrm>
            <a:off x="311760" y="3050280"/>
            <a:ext cx="2807640" cy="15163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311760" y="555480"/>
            <a:ext cx="2807640" cy="7552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 type="body"/>
          </p:nvPr>
        </p:nvSpPr>
        <p:spPr>
          <a:xfrm>
            <a:off x="311760" y="1389600"/>
            <a:ext cx="1369800" cy="15163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 type="body"/>
          </p:nvPr>
        </p:nvSpPr>
        <p:spPr>
          <a:xfrm>
            <a:off x="1750320" y="1389600"/>
            <a:ext cx="1369800" cy="15163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4" name="PlaceHolder 4"/>
          <p:cNvSpPr>
            <a:spLocks noGrp="1"/>
          </p:cNvSpPr>
          <p:nvPr>
            <p:ph type="body"/>
          </p:nvPr>
        </p:nvSpPr>
        <p:spPr>
          <a:xfrm>
            <a:off x="1750320" y="3050280"/>
            <a:ext cx="1369800" cy="15163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5" name="PlaceHolder 5"/>
          <p:cNvSpPr>
            <a:spLocks noGrp="1"/>
          </p:cNvSpPr>
          <p:nvPr>
            <p:ph type="body"/>
          </p:nvPr>
        </p:nvSpPr>
        <p:spPr>
          <a:xfrm>
            <a:off x="311760" y="3050280"/>
            <a:ext cx="1369800" cy="15163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311760" y="555480"/>
            <a:ext cx="2807640" cy="7552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 type="body"/>
          </p:nvPr>
        </p:nvSpPr>
        <p:spPr>
          <a:xfrm>
            <a:off x="311760" y="1389600"/>
            <a:ext cx="2807640" cy="317916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8" name="PlaceHolder 3"/>
          <p:cNvSpPr>
            <a:spLocks noGrp="1"/>
          </p:cNvSpPr>
          <p:nvPr>
            <p:ph type="body"/>
          </p:nvPr>
        </p:nvSpPr>
        <p:spPr>
          <a:xfrm>
            <a:off x="311760" y="1389600"/>
            <a:ext cx="2807640" cy="317916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9" name="" descr=""/>
          <p:cNvPicPr/>
          <p:nvPr/>
        </p:nvPicPr>
        <p:blipFill>
          <a:blip r:embed="rId2"/>
          <a:stretch/>
        </p:blipFill>
        <p:spPr>
          <a:xfrm>
            <a:off x="311400" y="1859040"/>
            <a:ext cx="2807640" cy="2239920"/>
          </a:xfrm>
          <a:prstGeom prst="rect">
            <a:avLst/>
          </a:prstGeom>
          <a:ln>
            <a:noFill/>
          </a:ln>
        </p:spPr>
      </p:pic>
      <p:pic>
        <p:nvPicPr>
          <p:cNvPr id="110" name="" descr=""/>
          <p:cNvPicPr/>
          <p:nvPr/>
        </p:nvPicPr>
        <p:blipFill>
          <a:blip r:embed="rId3"/>
          <a:stretch/>
        </p:blipFill>
        <p:spPr>
          <a:xfrm>
            <a:off x="311400" y="1859040"/>
            <a:ext cx="2807640" cy="223992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311760" y="555480"/>
            <a:ext cx="2807640" cy="7552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6" name="PlaceHolder 2"/>
          <p:cNvSpPr>
            <a:spLocks noGrp="1"/>
          </p:cNvSpPr>
          <p:nvPr>
            <p:ph type="subTitle"/>
          </p:nvPr>
        </p:nvSpPr>
        <p:spPr>
          <a:xfrm>
            <a:off x="311760" y="1389600"/>
            <a:ext cx="2807640" cy="3179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311760" y="555480"/>
            <a:ext cx="2807640" cy="7552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 type="body"/>
          </p:nvPr>
        </p:nvSpPr>
        <p:spPr>
          <a:xfrm>
            <a:off x="311760" y="1389600"/>
            <a:ext cx="2807640" cy="317916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311760" y="555480"/>
            <a:ext cx="2807640" cy="7552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311760" y="1389600"/>
            <a:ext cx="1369800" cy="317916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body"/>
          </p:nvPr>
        </p:nvSpPr>
        <p:spPr>
          <a:xfrm>
            <a:off x="1750320" y="1389600"/>
            <a:ext cx="1369800" cy="317916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311760" y="555480"/>
            <a:ext cx="2807640" cy="7552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 type="body"/>
          </p:nvPr>
        </p:nvSpPr>
        <p:spPr>
          <a:xfrm>
            <a:off x="311760" y="1389600"/>
            <a:ext cx="1369800" cy="317916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1" name="PlaceHolder 3"/>
          <p:cNvSpPr>
            <a:spLocks noGrp="1"/>
          </p:cNvSpPr>
          <p:nvPr>
            <p:ph type="body"/>
          </p:nvPr>
        </p:nvSpPr>
        <p:spPr>
          <a:xfrm>
            <a:off x="1750320" y="1389600"/>
            <a:ext cx="1369800" cy="317916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311760" y="555480"/>
            <a:ext cx="2807640" cy="7552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subTitle"/>
          </p:nvPr>
        </p:nvSpPr>
        <p:spPr>
          <a:xfrm>
            <a:off x="311760" y="555480"/>
            <a:ext cx="2807640" cy="3502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311760" y="555480"/>
            <a:ext cx="2807640" cy="7552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 type="body"/>
          </p:nvPr>
        </p:nvSpPr>
        <p:spPr>
          <a:xfrm>
            <a:off x="311760" y="1389600"/>
            <a:ext cx="1369800" cy="15163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6" name="PlaceHolder 3"/>
          <p:cNvSpPr>
            <a:spLocks noGrp="1"/>
          </p:cNvSpPr>
          <p:nvPr>
            <p:ph type="body"/>
          </p:nvPr>
        </p:nvSpPr>
        <p:spPr>
          <a:xfrm>
            <a:off x="311760" y="3050280"/>
            <a:ext cx="1369800" cy="15163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7" name="PlaceHolder 4"/>
          <p:cNvSpPr>
            <a:spLocks noGrp="1"/>
          </p:cNvSpPr>
          <p:nvPr>
            <p:ph type="body"/>
          </p:nvPr>
        </p:nvSpPr>
        <p:spPr>
          <a:xfrm>
            <a:off x="1750320" y="1389600"/>
            <a:ext cx="1369800" cy="317916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311760" y="555480"/>
            <a:ext cx="2807640" cy="7552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 type="body"/>
          </p:nvPr>
        </p:nvSpPr>
        <p:spPr>
          <a:xfrm>
            <a:off x="311760" y="1389600"/>
            <a:ext cx="1369800" cy="317916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0" name="PlaceHolder 3"/>
          <p:cNvSpPr>
            <a:spLocks noGrp="1"/>
          </p:cNvSpPr>
          <p:nvPr>
            <p:ph type="body"/>
          </p:nvPr>
        </p:nvSpPr>
        <p:spPr>
          <a:xfrm>
            <a:off x="1750320" y="1389600"/>
            <a:ext cx="1369800" cy="15163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1" name="PlaceHolder 4"/>
          <p:cNvSpPr>
            <a:spLocks noGrp="1"/>
          </p:cNvSpPr>
          <p:nvPr>
            <p:ph type="body"/>
          </p:nvPr>
        </p:nvSpPr>
        <p:spPr>
          <a:xfrm>
            <a:off x="1750320" y="3050280"/>
            <a:ext cx="1369800" cy="15163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311760" y="555480"/>
            <a:ext cx="2807640" cy="7552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 type="body"/>
          </p:nvPr>
        </p:nvSpPr>
        <p:spPr>
          <a:xfrm>
            <a:off x="311760" y="1389600"/>
            <a:ext cx="1369800" cy="15163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4" name="PlaceHolder 3"/>
          <p:cNvSpPr>
            <a:spLocks noGrp="1"/>
          </p:cNvSpPr>
          <p:nvPr>
            <p:ph type="body"/>
          </p:nvPr>
        </p:nvSpPr>
        <p:spPr>
          <a:xfrm>
            <a:off x="1750320" y="1389600"/>
            <a:ext cx="1369800" cy="15163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5" name="PlaceHolder 4"/>
          <p:cNvSpPr>
            <a:spLocks noGrp="1"/>
          </p:cNvSpPr>
          <p:nvPr>
            <p:ph type="body"/>
          </p:nvPr>
        </p:nvSpPr>
        <p:spPr>
          <a:xfrm>
            <a:off x="311760" y="3050280"/>
            <a:ext cx="2807640" cy="15163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311760" y="555480"/>
            <a:ext cx="2807640" cy="7552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7" name="PlaceHolder 2"/>
          <p:cNvSpPr>
            <a:spLocks noGrp="1"/>
          </p:cNvSpPr>
          <p:nvPr>
            <p:ph type="body"/>
          </p:nvPr>
        </p:nvSpPr>
        <p:spPr>
          <a:xfrm>
            <a:off x="311760" y="1389600"/>
            <a:ext cx="2807640" cy="15163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8" name="PlaceHolder 3"/>
          <p:cNvSpPr>
            <a:spLocks noGrp="1"/>
          </p:cNvSpPr>
          <p:nvPr>
            <p:ph type="body"/>
          </p:nvPr>
        </p:nvSpPr>
        <p:spPr>
          <a:xfrm>
            <a:off x="311760" y="3050280"/>
            <a:ext cx="2807640" cy="15163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311760" y="555480"/>
            <a:ext cx="2807640" cy="7552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0" name="PlaceHolder 2"/>
          <p:cNvSpPr>
            <a:spLocks noGrp="1"/>
          </p:cNvSpPr>
          <p:nvPr>
            <p:ph type="body"/>
          </p:nvPr>
        </p:nvSpPr>
        <p:spPr>
          <a:xfrm>
            <a:off x="311760" y="1389600"/>
            <a:ext cx="1369800" cy="15163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1" name="PlaceHolder 3"/>
          <p:cNvSpPr>
            <a:spLocks noGrp="1"/>
          </p:cNvSpPr>
          <p:nvPr>
            <p:ph type="body"/>
          </p:nvPr>
        </p:nvSpPr>
        <p:spPr>
          <a:xfrm>
            <a:off x="1750320" y="1389600"/>
            <a:ext cx="1369800" cy="15163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2" name="PlaceHolder 4"/>
          <p:cNvSpPr>
            <a:spLocks noGrp="1"/>
          </p:cNvSpPr>
          <p:nvPr>
            <p:ph type="body"/>
          </p:nvPr>
        </p:nvSpPr>
        <p:spPr>
          <a:xfrm>
            <a:off x="1750320" y="3050280"/>
            <a:ext cx="1369800" cy="15163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3" name="PlaceHolder 5"/>
          <p:cNvSpPr>
            <a:spLocks noGrp="1"/>
          </p:cNvSpPr>
          <p:nvPr>
            <p:ph type="body"/>
          </p:nvPr>
        </p:nvSpPr>
        <p:spPr>
          <a:xfrm>
            <a:off x="311760" y="3050280"/>
            <a:ext cx="1369800" cy="15163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title"/>
          </p:nvPr>
        </p:nvSpPr>
        <p:spPr>
          <a:xfrm>
            <a:off x="311760" y="555480"/>
            <a:ext cx="2807640" cy="7552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5" name="PlaceHolder 2"/>
          <p:cNvSpPr>
            <a:spLocks noGrp="1"/>
          </p:cNvSpPr>
          <p:nvPr>
            <p:ph type="body"/>
          </p:nvPr>
        </p:nvSpPr>
        <p:spPr>
          <a:xfrm>
            <a:off x="311760" y="1389600"/>
            <a:ext cx="2807640" cy="317916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6" name="PlaceHolder 3"/>
          <p:cNvSpPr>
            <a:spLocks noGrp="1"/>
          </p:cNvSpPr>
          <p:nvPr>
            <p:ph type="body"/>
          </p:nvPr>
        </p:nvSpPr>
        <p:spPr>
          <a:xfrm>
            <a:off x="311760" y="1389600"/>
            <a:ext cx="2807640" cy="317916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47" name="" descr=""/>
          <p:cNvPicPr/>
          <p:nvPr/>
        </p:nvPicPr>
        <p:blipFill>
          <a:blip r:embed="rId2"/>
          <a:stretch/>
        </p:blipFill>
        <p:spPr>
          <a:xfrm>
            <a:off x="311400" y="1859040"/>
            <a:ext cx="2807640" cy="2239920"/>
          </a:xfrm>
          <a:prstGeom prst="rect">
            <a:avLst/>
          </a:prstGeom>
          <a:ln>
            <a:noFill/>
          </a:ln>
        </p:spPr>
      </p:pic>
      <p:pic>
        <p:nvPicPr>
          <p:cNvPr id="148" name="" descr=""/>
          <p:cNvPicPr/>
          <p:nvPr/>
        </p:nvPicPr>
        <p:blipFill>
          <a:blip r:embed="rId3"/>
          <a:stretch/>
        </p:blipFill>
        <p:spPr>
          <a:xfrm>
            <a:off x="311400" y="1859040"/>
            <a:ext cx="2807640" cy="223992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311760" y="555480"/>
            <a:ext cx="2807640" cy="7552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311760" y="555480"/>
            <a:ext cx="2807640" cy="7552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3" name="PlaceHolder 2"/>
          <p:cNvSpPr>
            <a:spLocks noGrp="1"/>
          </p:cNvSpPr>
          <p:nvPr>
            <p:ph type="subTitle"/>
          </p:nvPr>
        </p:nvSpPr>
        <p:spPr>
          <a:xfrm>
            <a:off x="311760" y="1389600"/>
            <a:ext cx="2807640" cy="3179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title"/>
          </p:nvPr>
        </p:nvSpPr>
        <p:spPr>
          <a:xfrm>
            <a:off x="311760" y="555480"/>
            <a:ext cx="2807640" cy="7552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5" name="PlaceHolder 2"/>
          <p:cNvSpPr>
            <a:spLocks noGrp="1"/>
          </p:cNvSpPr>
          <p:nvPr>
            <p:ph type="body"/>
          </p:nvPr>
        </p:nvSpPr>
        <p:spPr>
          <a:xfrm>
            <a:off x="311760" y="1389600"/>
            <a:ext cx="2807640" cy="317916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title"/>
          </p:nvPr>
        </p:nvSpPr>
        <p:spPr>
          <a:xfrm>
            <a:off x="311760" y="555480"/>
            <a:ext cx="2807640" cy="7552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7" name="PlaceHolder 2"/>
          <p:cNvSpPr>
            <a:spLocks noGrp="1"/>
          </p:cNvSpPr>
          <p:nvPr>
            <p:ph type="body"/>
          </p:nvPr>
        </p:nvSpPr>
        <p:spPr>
          <a:xfrm>
            <a:off x="311760" y="1389600"/>
            <a:ext cx="1369800" cy="317916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8" name="PlaceHolder 3"/>
          <p:cNvSpPr>
            <a:spLocks noGrp="1"/>
          </p:cNvSpPr>
          <p:nvPr>
            <p:ph type="body"/>
          </p:nvPr>
        </p:nvSpPr>
        <p:spPr>
          <a:xfrm>
            <a:off x="1750320" y="1389600"/>
            <a:ext cx="1369800" cy="317916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311760" y="555480"/>
            <a:ext cx="2807640" cy="7552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laceHolder 1"/>
          <p:cNvSpPr>
            <a:spLocks noGrp="1"/>
          </p:cNvSpPr>
          <p:nvPr>
            <p:ph type="subTitle"/>
          </p:nvPr>
        </p:nvSpPr>
        <p:spPr>
          <a:xfrm>
            <a:off x="311760" y="555480"/>
            <a:ext cx="2807640" cy="3502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311760" y="555480"/>
            <a:ext cx="2807640" cy="7552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2" name="PlaceHolder 2"/>
          <p:cNvSpPr>
            <a:spLocks noGrp="1"/>
          </p:cNvSpPr>
          <p:nvPr>
            <p:ph type="body"/>
          </p:nvPr>
        </p:nvSpPr>
        <p:spPr>
          <a:xfrm>
            <a:off x="311760" y="1389600"/>
            <a:ext cx="1369800" cy="15163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3" name="PlaceHolder 3"/>
          <p:cNvSpPr>
            <a:spLocks noGrp="1"/>
          </p:cNvSpPr>
          <p:nvPr>
            <p:ph type="body"/>
          </p:nvPr>
        </p:nvSpPr>
        <p:spPr>
          <a:xfrm>
            <a:off x="311760" y="3050280"/>
            <a:ext cx="1369800" cy="15163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4" name="PlaceHolder 4"/>
          <p:cNvSpPr>
            <a:spLocks noGrp="1"/>
          </p:cNvSpPr>
          <p:nvPr>
            <p:ph type="body"/>
          </p:nvPr>
        </p:nvSpPr>
        <p:spPr>
          <a:xfrm>
            <a:off x="1750320" y="1389600"/>
            <a:ext cx="1369800" cy="317916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laceHolder 1"/>
          <p:cNvSpPr>
            <a:spLocks noGrp="1"/>
          </p:cNvSpPr>
          <p:nvPr>
            <p:ph type="title"/>
          </p:nvPr>
        </p:nvSpPr>
        <p:spPr>
          <a:xfrm>
            <a:off x="311760" y="555480"/>
            <a:ext cx="2807640" cy="7552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6" name="PlaceHolder 2"/>
          <p:cNvSpPr>
            <a:spLocks noGrp="1"/>
          </p:cNvSpPr>
          <p:nvPr>
            <p:ph type="body"/>
          </p:nvPr>
        </p:nvSpPr>
        <p:spPr>
          <a:xfrm>
            <a:off x="311760" y="1389600"/>
            <a:ext cx="1369800" cy="317916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7" name="PlaceHolder 3"/>
          <p:cNvSpPr>
            <a:spLocks noGrp="1"/>
          </p:cNvSpPr>
          <p:nvPr>
            <p:ph type="body"/>
          </p:nvPr>
        </p:nvSpPr>
        <p:spPr>
          <a:xfrm>
            <a:off x="1750320" y="1389600"/>
            <a:ext cx="1369800" cy="15163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8" name="PlaceHolder 4"/>
          <p:cNvSpPr>
            <a:spLocks noGrp="1"/>
          </p:cNvSpPr>
          <p:nvPr>
            <p:ph type="body"/>
          </p:nvPr>
        </p:nvSpPr>
        <p:spPr>
          <a:xfrm>
            <a:off x="1750320" y="3050280"/>
            <a:ext cx="1369800" cy="15163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/>
          </p:cNvSpPr>
          <p:nvPr>
            <p:ph type="title"/>
          </p:nvPr>
        </p:nvSpPr>
        <p:spPr>
          <a:xfrm>
            <a:off x="311760" y="555480"/>
            <a:ext cx="2807640" cy="7552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0" name="PlaceHolder 2"/>
          <p:cNvSpPr>
            <a:spLocks noGrp="1"/>
          </p:cNvSpPr>
          <p:nvPr>
            <p:ph type="body"/>
          </p:nvPr>
        </p:nvSpPr>
        <p:spPr>
          <a:xfrm>
            <a:off x="311760" y="1389600"/>
            <a:ext cx="1369800" cy="15163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1" name="PlaceHolder 3"/>
          <p:cNvSpPr>
            <a:spLocks noGrp="1"/>
          </p:cNvSpPr>
          <p:nvPr>
            <p:ph type="body"/>
          </p:nvPr>
        </p:nvSpPr>
        <p:spPr>
          <a:xfrm>
            <a:off x="1750320" y="1389600"/>
            <a:ext cx="1369800" cy="15163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2" name="PlaceHolder 4"/>
          <p:cNvSpPr>
            <a:spLocks noGrp="1"/>
          </p:cNvSpPr>
          <p:nvPr>
            <p:ph type="body"/>
          </p:nvPr>
        </p:nvSpPr>
        <p:spPr>
          <a:xfrm>
            <a:off x="311760" y="3050280"/>
            <a:ext cx="2807640" cy="15163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title"/>
          </p:nvPr>
        </p:nvSpPr>
        <p:spPr>
          <a:xfrm>
            <a:off x="311760" y="555480"/>
            <a:ext cx="2807640" cy="7552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4" name="PlaceHolder 2"/>
          <p:cNvSpPr>
            <a:spLocks noGrp="1"/>
          </p:cNvSpPr>
          <p:nvPr>
            <p:ph type="body"/>
          </p:nvPr>
        </p:nvSpPr>
        <p:spPr>
          <a:xfrm>
            <a:off x="311760" y="1389600"/>
            <a:ext cx="2807640" cy="15163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5" name="PlaceHolder 3"/>
          <p:cNvSpPr>
            <a:spLocks noGrp="1"/>
          </p:cNvSpPr>
          <p:nvPr>
            <p:ph type="body"/>
          </p:nvPr>
        </p:nvSpPr>
        <p:spPr>
          <a:xfrm>
            <a:off x="311760" y="3050280"/>
            <a:ext cx="2807640" cy="15163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title"/>
          </p:nvPr>
        </p:nvSpPr>
        <p:spPr>
          <a:xfrm>
            <a:off x="311760" y="555480"/>
            <a:ext cx="2807640" cy="7552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7" name="PlaceHolder 2"/>
          <p:cNvSpPr>
            <a:spLocks noGrp="1"/>
          </p:cNvSpPr>
          <p:nvPr>
            <p:ph type="body"/>
          </p:nvPr>
        </p:nvSpPr>
        <p:spPr>
          <a:xfrm>
            <a:off x="311760" y="1389600"/>
            <a:ext cx="1369800" cy="15163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8" name="PlaceHolder 3"/>
          <p:cNvSpPr>
            <a:spLocks noGrp="1"/>
          </p:cNvSpPr>
          <p:nvPr>
            <p:ph type="body"/>
          </p:nvPr>
        </p:nvSpPr>
        <p:spPr>
          <a:xfrm>
            <a:off x="1750320" y="1389600"/>
            <a:ext cx="1369800" cy="15163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9" name="PlaceHolder 4"/>
          <p:cNvSpPr>
            <a:spLocks noGrp="1"/>
          </p:cNvSpPr>
          <p:nvPr>
            <p:ph type="body"/>
          </p:nvPr>
        </p:nvSpPr>
        <p:spPr>
          <a:xfrm>
            <a:off x="1750320" y="3050280"/>
            <a:ext cx="1369800" cy="15163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0" name="PlaceHolder 5"/>
          <p:cNvSpPr>
            <a:spLocks noGrp="1"/>
          </p:cNvSpPr>
          <p:nvPr>
            <p:ph type="body"/>
          </p:nvPr>
        </p:nvSpPr>
        <p:spPr>
          <a:xfrm>
            <a:off x="311760" y="3050280"/>
            <a:ext cx="1369800" cy="15163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311760" y="555480"/>
            <a:ext cx="2807640" cy="3502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PlaceHolder 1"/>
          <p:cNvSpPr>
            <a:spLocks noGrp="1"/>
          </p:cNvSpPr>
          <p:nvPr>
            <p:ph type="title"/>
          </p:nvPr>
        </p:nvSpPr>
        <p:spPr>
          <a:xfrm>
            <a:off x="311760" y="555480"/>
            <a:ext cx="2807640" cy="7552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2" name="PlaceHolder 2"/>
          <p:cNvSpPr>
            <a:spLocks noGrp="1"/>
          </p:cNvSpPr>
          <p:nvPr>
            <p:ph type="body"/>
          </p:nvPr>
        </p:nvSpPr>
        <p:spPr>
          <a:xfrm>
            <a:off x="311760" y="1389600"/>
            <a:ext cx="2807640" cy="317916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3" name="PlaceHolder 3"/>
          <p:cNvSpPr>
            <a:spLocks noGrp="1"/>
          </p:cNvSpPr>
          <p:nvPr>
            <p:ph type="body"/>
          </p:nvPr>
        </p:nvSpPr>
        <p:spPr>
          <a:xfrm>
            <a:off x="311760" y="1389600"/>
            <a:ext cx="2807640" cy="317916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84" name="" descr=""/>
          <p:cNvPicPr/>
          <p:nvPr/>
        </p:nvPicPr>
        <p:blipFill>
          <a:blip r:embed="rId2"/>
          <a:stretch/>
        </p:blipFill>
        <p:spPr>
          <a:xfrm>
            <a:off x="311400" y="1859040"/>
            <a:ext cx="2807640" cy="2239920"/>
          </a:xfrm>
          <a:prstGeom prst="rect">
            <a:avLst/>
          </a:prstGeom>
          <a:ln>
            <a:noFill/>
          </a:ln>
        </p:spPr>
      </p:pic>
      <p:pic>
        <p:nvPicPr>
          <p:cNvPr id="185" name="" descr=""/>
          <p:cNvPicPr/>
          <p:nvPr/>
        </p:nvPicPr>
        <p:blipFill>
          <a:blip r:embed="rId3"/>
          <a:stretch/>
        </p:blipFill>
        <p:spPr>
          <a:xfrm>
            <a:off x="311400" y="1859040"/>
            <a:ext cx="2807640" cy="223992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PlaceHolder 1"/>
          <p:cNvSpPr>
            <a:spLocks noGrp="1"/>
          </p:cNvSpPr>
          <p:nvPr>
            <p:ph type="title"/>
          </p:nvPr>
        </p:nvSpPr>
        <p:spPr>
          <a:xfrm>
            <a:off x="311760" y="555480"/>
            <a:ext cx="2807640" cy="7552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0" name="PlaceHolder 2"/>
          <p:cNvSpPr>
            <a:spLocks noGrp="1"/>
          </p:cNvSpPr>
          <p:nvPr>
            <p:ph type="subTitle"/>
          </p:nvPr>
        </p:nvSpPr>
        <p:spPr>
          <a:xfrm>
            <a:off x="311760" y="1389600"/>
            <a:ext cx="2807640" cy="3179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PlaceHolder 1"/>
          <p:cNvSpPr>
            <a:spLocks noGrp="1"/>
          </p:cNvSpPr>
          <p:nvPr>
            <p:ph type="title"/>
          </p:nvPr>
        </p:nvSpPr>
        <p:spPr>
          <a:xfrm>
            <a:off x="311760" y="555480"/>
            <a:ext cx="2807640" cy="7552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2" name="PlaceHolder 2"/>
          <p:cNvSpPr>
            <a:spLocks noGrp="1"/>
          </p:cNvSpPr>
          <p:nvPr>
            <p:ph type="body"/>
          </p:nvPr>
        </p:nvSpPr>
        <p:spPr>
          <a:xfrm>
            <a:off x="311760" y="1389600"/>
            <a:ext cx="2807640" cy="317916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laceHolder 1"/>
          <p:cNvSpPr>
            <a:spLocks noGrp="1"/>
          </p:cNvSpPr>
          <p:nvPr>
            <p:ph type="title"/>
          </p:nvPr>
        </p:nvSpPr>
        <p:spPr>
          <a:xfrm>
            <a:off x="311760" y="555480"/>
            <a:ext cx="2807640" cy="7552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4" name="PlaceHolder 2"/>
          <p:cNvSpPr>
            <a:spLocks noGrp="1"/>
          </p:cNvSpPr>
          <p:nvPr>
            <p:ph type="body"/>
          </p:nvPr>
        </p:nvSpPr>
        <p:spPr>
          <a:xfrm>
            <a:off x="311760" y="1389600"/>
            <a:ext cx="1369800" cy="317916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5" name="PlaceHolder 3"/>
          <p:cNvSpPr>
            <a:spLocks noGrp="1"/>
          </p:cNvSpPr>
          <p:nvPr>
            <p:ph type="body"/>
          </p:nvPr>
        </p:nvSpPr>
        <p:spPr>
          <a:xfrm>
            <a:off x="1750320" y="1389600"/>
            <a:ext cx="1369800" cy="317916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PlaceHolder 1"/>
          <p:cNvSpPr>
            <a:spLocks noGrp="1"/>
          </p:cNvSpPr>
          <p:nvPr>
            <p:ph type="title"/>
          </p:nvPr>
        </p:nvSpPr>
        <p:spPr>
          <a:xfrm>
            <a:off x="311760" y="555480"/>
            <a:ext cx="2807640" cy="7552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PlaceHolder 1"/>
          <p:cNvSpPr>
            <a:spLocks noGrp="1"/>
          </p:cNvSpPr>
          <p:nvPr>
            <p:ph type="subTitle"/>
          </p:nvPr>
        </p:nvSpPr>
        <p:spPr>
          <a:xfrm>
            <a:off x="311760" y="555480"/>
            <a:ext cx="2807640" cy="3502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1"/>
          <p:cNvSpPr>
            <a:spLocks noGrp="1"/>
          </p:cNvSpPr>
          <p:nvPr>
            <p:ph type="title"/>
          </p:nvPr>
        </p:nvSpPr>
        <p:spPr>
          <a:xfrm>
            <a:off x="311760" y="555480"/>
            <a:ext cx="2807640" cy="7552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9" name="PlaceHolder 2"/>
          <p:cNvSpPr>
            <a:spLocks noGrp="1"/>
          </p:cNvSpPr>
          <p:nvPr>
            <p:ph type="body"/>
          </p:nvPr>
        </p:nvSpPr>
        <p:spPr>
          <a:xfrm>
            <a:off x="311760" y="1389600"/>
            <a:ext cx="1369800" cy="15163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0" name="PlaceHolder 3"/>
          <p:cNvSpPr>
            <a:spLocks noGrp="1"/>
          </p:cNvSpPr>
          <p:nvPr>
            <p:ph type="body"/>
          </p:nvPr>
        </p:nvSpPr>
        <p:spPr>
          <a:xfrm>
            <a:off x="311760" y="3050280"/>
            <a:ext cx="1369800" cy="15163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1" name="PlaceHolder 4"/>
          <p:cNvSpPr>
            <a:spLocks noGrp="1"/>
          </p:cNvSpPr>
          <p:nvPr>
            <p:ph type="body"/>
          </p:nvPr>
        </p:nvSpPr>
        <p:spPr>
          <a:xfrm>
            <a:off x="1750320" y="1389600"/>
            <a:ext cx="1369800" cy="317916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PlaceHolder 1"/>
          <p:cNvSpPr>
            <a:spLocks noGrp="1"/>
          </p:cNvSpPr>
          <p:nvPr>
            <p:ph type="title"/>
          </p:nvPr>
        </p:nvSpPr>
        <p:spPr>
          <a:xfrm>
            <a:off x="311760" y="555480"/>
            <a:ext cx="2807640" cy="7552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3" name="PlaceHolder 2"/>
          <p:cNvSpPr>
            <a:spLocks noGrp="1"/>
          </p:cNvSpPr>
          <p:nvPr>
            <p:ph type="body"/>
          </p:nvPr>
        </p:nvSpPr>
        <p:spPr>
          <a:xfrm>
            <a:off x="311760" y="1389600"/>
            <a:ext cx="1369800" cy="317916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4" name="PlaceHolder 3"/>
          <p:cNvSpPr>
            <a:spLocks noGrp="1"/>
          </p:cNvSpPr>
          <p:nvPr>
            <p:ph type="body"/>
          </p:nvPr>
        </p:nvSpPr>
        <p:spPr>
          <a:xfrm>
            <a:off x="1750320" y="1389600"/>
            <a:ext cx="1369800" cy="15163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5" name="PlaceHolder 4"/>
          <p:cNvSpPr>
            <a:spLocks noGrp="1"/>
          </p:cNvSpPr>
          <p:nvPr>
            <p:ph type="body"/>
          </p:nvPr>
        </p:nvSpPr>
        <p:spPr>
          <a:xfrm>
            <a:off x="1750320" y="3050280"/>
            <a:ext cx="1369800" cy="15163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PlaceHolder 1"/>
          <p:cNvSpPr>
            <a:spLocks noGrp="1"/>
          </p:cNvSpPr>
          <p:nvPr>
            <p:ph type="title"/>
          </p:nvPr>
        </p:nvSpPr>
        <p:spPr>
          <a:xfrm>
            <a:off x="311760" y="555480"/>
            <a:ext cx="2807640" cy="7552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7" name="PlaceHolder 2"/>
          <p:cNvSpPr>
            <a:spLocks noGrp="1"/>
          </p:cNvSpPr>
          <p:nvPr>
            <p:ph type="body"/>
          </p:nvPr>
        </p:nvSpPr>
        <p:spPr>
          <a:xfrm>
            <a:off x="311760" y="1389600"/>
            <a:ext cx="1369800" cy="15163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8" name="PlaceHolder 3"/>
          <p:cNvSpPr>
            <a:spLocks noGrp="1"/>
          </p:cNvSpPr>
          <p:nvPr>
            <p:ph type="body"/>
          </p:nvPr>
        </p:nvSpPr>
        <p:spPr>
          <a:xfrm>
            <a:off x="1750320" y="1389600"/>
            <a:ext cx="1369800" cy="15163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9" name="PlaceHolder 4"/>
          <p:cNvSpPr>
            <a:spLocks noGrp="1"/>
          </p:cNvSpPr>
          <p:nvPr>
            <p:ph type="body"/>
          </p:nvPr>
        </p:nvSpPr>
        <p:spPr>
          <a:xfrm>
            <a:off x="311760" y="3050280"/>
            <a:ext cx="2807640" cy="15163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311760" y="555480"/>
            <a:ext cx="2807640" cy="7552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311760" y="1389600"/>
            <a:ext cx="1369800" cy="15163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311760" y="3050280"/>
            <a:ext cx="1369800" cy="15163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 type="body"/>
          </p:nvPr>
        </p:nvSpPr>
        <p:spPr>
          <a:xfrm>
            <a:off x="1750320" y="1389600"/>
            <a:ext cx="1369800" cy="317916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PlaceHolder 1"/>
          <p:cNvSpPr>
            <a:spLocks noGrp="1"/>
          </p:cNvSpPr>
          <p:nvPr>
            <p:ph type="title"/>
          </p:nvPr>
        </p:nvSpPr>
        <p:spPr>
          <a:xfrm>
            <a:off x="311760" y="555480"/>
            <a:ext cx="2807640" cy="7552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1" name="PlaceHolder 2"/>
          <p:cNvSpPr>
            <a:spLocks noGrp="1"/>
          </p:cNvSpPr>
          <p:nvPr>
            <p:ph type="body"/>
          </p:nvPr>
        </p:nvSpPr>
        <p:spPr>
          <a:xfrm>
            <a:off x="311760" y="1389600"/>
            <a:ext cx="2807640" cy="15163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2" name="PlaceHolder 3"/>
          <p:cNvSpPr>
            <a:spLocks noGrp="1"/>
          </p:cNvSpPr>
          <p:nvPr>
            <p:ph type="body"/>
          </p:nvPr>
        </p:nvSpPr>
        <p:spPr>
          <a:xfrm>
            <a:off x="311760" y="3050280"/>
            <a:ext cx="2807640" cy="15163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PlaceHolder 1"/>
          <p:cNvSpPr>
            <a:spLocks noGrp="1"/>
          </p:cNvSpPr>
          <p:nvPr>
            <p:ph type="title"/>
          </p:nvPr>
        </p:nvSpPr>
        <p:spPr>
          <a:xfrm>
            <a:off x="311760" y="555480"/>
            <a:ext cx="2807640" cy="7552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4" name="PlaceHolder 2"/>
          <p:cNvSpPr>
            <a:spLocks noGrp="1"/>
          </p:cNvSpPr>
          <p:nvPr>
            <p:ph type="body"/>
          </p:nvPr>
        </p:nvSpPr>
        <p:spPr>
          <a:xfrm>
            <a:off x="311760" y="1389600"/>
            <a:ext cx="1369800" cy="15163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5" name="PlaceHolder 3"/>
          <p:cNvSpPr>
            <a:spLocks noGrp="1"/>
          </p:cNvSpPr>
          <p:nvPr>
            <p:ph type="body"/>
          </p:nvPr>
        </p:nvSpPr>
        <p:spPr>
          <a:xfrm>
            <a:off x="1750320" y="1389600"/>
            <a:ext cx="1369800" cy="15163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6" name="PlaceHolder 4"/>
          <p:cNvSpPr>
            <a:spLocks noGrp="1"/>
          </p:cNvSpPr>
          <p:nvPr>
            <p:ph type="body"/>
          </p:nvPr>
        </p:nvSpPr>
        <p:spPr>
          <a:xfrm>
            <a:off x="1750320" y="3050280"/>
            <a:ext cx="1369800" cy="15163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7" name="PlaceHolder 5"/>
          <p:cNvSpPr>
            <a:spLocks noGrp="1"/>
          </p:cNvSpPr>
          <p:nvPr>
            <p:ph type="body"/>
          </p:nvPr>
        </p:nvSpPr>
        <p:spPr>
          <a:xfrm>
            <a:off x="311760" y="3050280"/>
            <a:ext cx="1369800" cy="15163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PlaceHolder 1"/>
          <p:cNvSpPr>
            <a:spLocks noGrp="1"/>
          </p:cNvSpPr>
          <p:nvPr>
            <p:ph type="title"/>
          </p:nvPr>
        </p:nvSpPr>
        <p:spPr>
          <a:xfrm>
            <a:off x="311760" y="555480"/>
            <a:ext cx="2807640" cy="7552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9" name="PlaceHolder 2"/>
          <p:cNvSpPr>
            <a:spLocks noGrp="1"/>
          </p:cNvSpPr>
          <p:nvPr>
            <p:ph type="body"/>
          </p:nvPr>
        </p:nvSpPr>
        <p:spPr>
          <a:xfrm>
            <a:off x="311760" y="1389600"/>
            <a:ext cx="2807640" cy="317916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0" name="PlaceHolder 3"/>
          <p:cNvSpPr>
            <a:spLocks noGrp="1"/>
          </p:cNvSpPr>
          <p:nvPr>
            <p:ph type="body"/>
          </p:nvPr>
        </p:nvSpPr>
        <p:spPr>
          <a:xfrm>
            <a:off x="311760" y="1389600"/>
            <a:ext cx="2807640" cy="317916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21" name="" descr=""/>
          <p:cNvPicPr/>
          <p:nvPr/>
        </p:nvPicPr>
        <p:blipFill>
          <a:blip r:embed="rId2"/>
          <a:stretch/>
        </p:blipFill>
        <p:spPr>
          <a:xfrm>
            <a:off x="311400" y="1859040"/>
            <a:ext cx="2807640" cy="2239920"/>
          </a:xfrm>
          <a:prstGeom prst="rect">
            <a:avLst/>
          </a:prstGeom>
          <a:ln>
            <a:noFill/>
          </a:ln>
        </p:spPr>
      </p:pic>
      <p:pic>
        <p:nvPicPr>
          <p:cNvPr id="222" name="" descr=""/>
          <p:cNvPicPr/>
          <p:nvPr/>
        </p:nvPicPr>
        <p:blipFill>
          <a:blip r:embed="rId3"/>
          <a:stretch/>
        </p:blipFill>
        <p:spPr>
          <a:xfrm>
            <a:off x="311400" y="1859040"/>
            <a:ext cx="2807640" cy="223992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PlaceHolder 1"/>
          <p:cNvSpPr>
            <a:spLocks noGrp="1"/>
          </p:cNvSpPr>
          <p:nvPr>
            <p:ph type="title"/>
          </p:nvPr>
        </p:nvSpPr>
        <p:spPr>
          <a:xfrm>
            <a:off x="311760" y="555480"/>
            <a:ext cx="2807640" cy="7552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8" name="PlaceHolder 2"/>
          <p:cNvSpPr>
            <a:spLocks noGrp="1"/>
          </p:cNvSpPr>
          <p:nvPr>
            <p:ph type="subTitle"/>
          </p:nvPr>
        </p:nvSpPr>
        <p:spPr>
          <a:xfrm>
            <a:off x="311760" y="1389600"/>
            <a:ext cx="2807640" cy="3179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PlaceHolder 1"/>
          <p:cNvSpPr>
            <a:spLocks noGrp="1"/>
          </p:cNvSpPr>
          <p:nvPr>
            <p:ph type="title"/>
          </p:nvPr>
        </p:nvSpPr>
        <p:spPr>
          <a:xfrm>
            <a:off x="311760" y="555480"/>
            <a:ext cx="2807640" cy="7552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0" name="PlaceHolder 2"/>
          <p:cNvSpPr>
            <a:spLocks noGrp="1"/>
          </p:cNvSpPr>
          <p:nvPr>
            <p:ph type="body"/>
          </p:nvPr>
        </p:nvSpPr>
        <p:spPr>
          <a:xfrm>
            <a:off x="311760" y="1389600"/>
            <a:ext cx="2807640" cy="317916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PlaceHolder 1"/>
          <p:cNvSpPr>
            <a:spLocks noGrp="1"/>
          </p:cNvSpPr>
          <p:nvPr>
            <p:ph type="title"/>
          </p:nvPr>
        </p:nvSpPr>
        <p:spPr>
          <a:xfrm>
            <a:off x="311760" y="555480"/>
            <a:ext cx="2807640" cy="7552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2" name="PlaceHolder 2"/>
          <p:cNvSpPr>
            <a:spLocks noGrp="1"/>
          </p:cNvSpPr>
          <p:nvPr>
            <p:ph type="body"/>
          </p:nvPr>
        </p:nvSpPr>
        <p:spPr>
          <a:xfrm>
            <a:off x="311760" y="1389600"/>
            <a:ext cx="1369800" cy="317916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3" name="PlaceHolder 3"/>
          <p:cNvSpPr>
            <a:spLocks noGrp="1"/>
          </p:cNvSpPr>
          <p:nvPr>
            <p:ph type="body"/>
          </p:nvPr>
        </p:nvSpPr>
        <p:spPr>
          <a:xfrm>
            <a:off x="1750320" y="1389600"/>
            <a:ext cx="1369800" cy="317916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PlaceHolder 1"/>
          <p:cNvSpPr>
            <a:spLocks noGrp="1"/>
          </p:cNvSpPr>
          <p:nvPr>
            <p:ph type="title"/>
          </p:nvPr>
        </p:nvSpPr>
        <p:spPr>
          <a:xfrm>
            <a:off x="311760" y="555480"/>
            <a:ext cx="2807640" cy="7552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PlaceHolder 1"/>
          <p:cNvSpPr>
            <a:spLocks noGrp="1"/>
          </p:cNvSpPr>
          <p:nvPr>
            <p:ph type="subTitle"/>
          </p:nvPr>
        </p:nvSpPr>
        <p:spPr>
          <a:xfrm>
            <a:off x="311760" y="555480"/>
            <a:ext cx="2807640" cy="3502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PlaceHolder 1"/>
          <p:cNvSpPr>
            <a:spLocks noGrp="1"/>
          </p:cNvSpPr>
          <p:nvPr>
            <p:ph type="title"/>
          </p:nvPr>
        </p:nvSpPr>
        <p:spPr>
          <a:xfrm>
            <a:off x="311760" y="555480"/>
            <a:ext cx="2807640" cy="7552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7" name="PlaceHolder 2"/>
          <p:cNvSpPr>
            <a:spLocks noGrp="1"/>
          </p:cNvSpPr>
          <p:nvPr>
            <p:ph type="body"/>
          </p:nvPr>
        </p:nvSpPr>
        <p:spPr>
          <a:xfrm>
            <a:off x="311760" y="1389600"/>
            <a:ext cx="1369800" cy="15163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8" name="PlaceHolder 3"/>
          <p:cNvSpPr>
            <a:spLocks noGrp="1"/>
          </p:cNvSpPr>
          <p:nvPr>
            <p:ph type="body"/>
          </p:nvPr>
        </p:nvSpPr>
        <p:spPr>
          <a:xfrm>
            <a:off x="311760" y="3050280"/>
            <a:ext cx="1369800" cy="15163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9" name="PlaceHolder 4"/>
          <p:cNvSpPr>
            <a:spLocks noGrp="1"/>
          </p:cNvSpPr>
          <p:nvPr>
            <p:ph type="body"/>
          </p:nvPr>
        </p:nvSpPr>
        <p:spPr>
          <a:xfrm>
            <a:off x="1750320" y="1389600"/>
            <a:ext cx="1369800" cy="317916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311760" y="555480"/>
            <a:ext cx="2807640" cy="7552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311760" y="1389600"/>
            <a:ext cx="1369800" cy="317916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1750320" y="1389600"/>
            <a:ext cx="1369800" cy="15163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1750320" y="3050280"/>
            <a:ext cx="1369800" cy="15163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PlaceHolder 1"/>
          <p:cNvSpPr>
            <a:spLocks noGrp="1"/>
          </p:cNvSpPr>
          <p:nvPr>
            <p:ph type="title"/>
          </p:nvPr>
        </p:nvSpPr>
        <p:spPr>
          <a:xfrm>
            <a:off x="311760" y="555480"/>
            <a:ext cx="2807640" cy="7552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1" name="PlaceHolder 2"/>
          <p:cNvSpPr>
            <a:spLocks noGrp="1"/>
          </p:cNvSpPr>
          <p:nvPr>
            <p:ph type="body"/>
          </p:nvPr>
        </p:nvSpPr>
        <p:spPr>
          <a:xfrm>
            <a:off x="311760" y="1389600"/>
            <a:ext cx="1369800" cy="317916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2" name="PlaceHolder 3"/>
          <p:cNvSpPr>
            <a:spLocks noGrp="1"/>
          </p:cNvSpPr>
          <p:nvPr>
            <p:ph type="body"/>
          </p:nvPr>
        </p:nvSpPr>
        <p:spPr>
          <a:xfrm>
            <a:off x="1750320" y="1389600"/>
            <a:ext cx="1369800" cy="15163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3" name="PlaceHolder 4"/>
          <p:cNvSpPr>
            <a:spLocks noGrp="1"/>
          </p:cNvSpPr>
          <p:nvPr>
            <p:ph type="body"/>
          </p:nvPr>
        </p:nvSpPr>
        <p:spPr>
          <a:xfrm>
            <a:off x="1750320" y="3050280"/>
            <a:ext cx="1369800" cy="15163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PlaceHolder 1"/>
          <p:cNvSpPr>
            <a:spLocks noGrp="1"/>
          </p:cNvSpPr>
          <p:nvPr>
            <p:ph type="title"/>
          </p:nvPr>
        </p:nvSpPr>
        <p:spPr>
          <a:xfrm>
            <a:off x="311760" y="555480"/>
            <a:ext cx="2807640" cy="7552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5" name="PlaceHolder 2"/>
          <p:cNvSpPr>
            <a:spLocks noGrp="1"/>
          </p:cNvSpPr>
          <p:nvPr>
            <p:ph type="body"/>
          </p:nvPr>
        </p:nvSpPr>
        <p:spPr>
          <a:xfrm>
            <a:off x="311760" y="1389600"/>
            <a:ext cx="1369800" cy="15163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6" name="PlaceHolder 3"/>
          <p:cNvSpPr>
            <a:spLocks noGrp="1"/>
          </p:cNvSpPr>
          <p:nvPr>
            <p:ph type="body"/>
          </p:nvPr>
        </p:nvSpPr>
        <p:spPr>
          <a:xfrm>
            <a:off x="1750320" y="1389600"/>
            <a:ext cx="1369800" cy="15163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7" name="PlaceHolder 4"/>
          <p:cNvSpPr>
            <a:spLocks noGrp="1"/>
          </p:cNvSpPr>
          <p:nvPr>
            <p:ph type="body"/>
          </p:nvPr>
        </p:nvSpPr>
        <p:spPr>
          <a:xfrm>
            <a:off x="311760" y="3050280"/>
            <a:ext cx="2807640" cy="15163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PlaceHolder 1"/>
          <p:cNvSpPr>
            <a:spLocks noGrp="1"/>
          </p:cNvSpPr>
          <p:nvPr>
            <p:ph type="title"/>
          </p:nvPr>
        </p:nvSpPr>
        <p:spPr>
          <a:xfrm>
            <a:off x="311760" y="555480"/>
            <a:ext cx="2807640" cy="7552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9" name="PlaceHolder 2"/>
          <p:cNvSpPr>
            <a:spLocks noGrp="1"/>
          </p:cNvSpPr>
          <p:nvPr>
            <p:ph type="body"/>
          </p:nvPr>
        </p:nvSpPr>
        <p:spPr>
          <a:xfrm>
            <a:off x="311760" y="1389600"/>
            <a:ext cx="2807640" cy="15163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0" name="PlaceHolder 3"/>
          <p:cNvSpPr>
            <a:spLocks noGrp="1"/>
          </p:cNvSpPr>
          <p:nvPr>
            <p:ph type="body"/>
          </p:nvPr>
        </p:nvSpPr>
        <p:spPr>
          <a:xfrm>
            <a:off x="311760" y="3050280"/>
            <a:ext cx="2807640" cy="15163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PlaceHolder 1"/>
          <p:cNvSpPr>
            <a:spLocks noGrp="1"/>
          </p:cNvSpPr>
          <p:nvPr>
            <p:ph type="title"/>
          </p:nvPr>
        </p:nvSpPr>
        <p:spPr>
          <a:xfrm>
            <a:off x="311760" y="555480"/>
            <a:ext cx="2807640" cy="7552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2" name="PlaceHolder 2"/>
          <p:cNvSpPr>
            <a:spLocks noGrp="1"/>
          </p:cNvSpPr>
          <p:nvPr>
            <p:ph type="body"/>
          </p:nvPr>
        </p:nvSpPr>
        <p:spPr>
          <a:xfrm>
            <a:off x="311760" y="1389600"/>
            <a:ext cx="1369800" cy="15163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3" name="PlaceHolder 3"/>
          <p:cNvSpPr>
            <a:spLocks noGrp="1"/>
          </p:cNvSpPr>
          <p:nvPr>
            <p:ph type="body"/>
          </p:nvPr>
        </p:nvSpPr>
        <p:spPr>
          <a:xfrm>
            <a:off x="1750320" y="1389600"/>
            <a:ext cx="1369800" cy="15163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4" name="PlaceHolder 4"/>
          <p:cNvSpPr>
            <a:spLocks noGrp="1"/>
          </p:cNvSpPr>
          <p:nvPr>
            <p:ph type="body"/>
          </p:nvPr>
        </p:nvSpPr>
        <p:spPr>
          <a:xfrm>
            <a:off x="1750320" y="3050280"/>
            <a:ext cx="1369800" cy="15163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5" name="PlaceHolder 5"/>
          <p:cNvSpPr>
            <a:spLocks noGrp="1"/>
          </p:cNvSpPr>
          <p:nvPr>
            <p:ph type="body"/>
          </p:nvPr>
        </p:nvSpPr>
        <p:spPr>
          <a:xfrm>
            <a:off x="311760" y="3050280"/>
            <a:ext cx="1369800" cy="15163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PlaceHolder 1"/>
          <p:cNvSpPr>
            <a:spLocks noGrp="1"/>
          </p:cNvSpPr>
          <p:nvPr>
            <p:ph type="title"/>
          </p:nvPr>
        </p:nvSpPr>
        <p:spPr>
          <a:xfrm>
            <a:off x="311760" y="555480"/>
            <a:ext cx="2807640" cy="7552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7" name="PlaceHolder 2"/>
          <p:cNvSpPr>
            <a:spLocks noGrp="1"/>
          </p:cNvSpPr>
          <p:nvPr>
            <p:ph type="body"/>
          </p:nvPr>
        </p:nvSpPr>
        <p:spPr>
          <a:xfrm>
            <a:off x="311760" y="1389600"/>
            <a:ext cx="2807640" cy="317916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8" name="PlaceHolder 3"/>
          <p:cNvSpPr>
            <a:spLocks noGrp="1"/>
          </p:cNvSpPr>
          <p:nvPr>
            <p:ph type="body"/>
          </p:nvPr>
        </p:nvSpPr>
        <p:spPr>
          <a:xfrm>
            <a:off x="311760" y="1389600"/>
            <a:ext cx="2807640" cy="317916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59" name="" descr=""/>
          <p:cNvPicPr/>
          <p:nvPr/>
        </p:nvPicPr>
        <p:blipFill>
          <a:blip r:embed="rId2"/>
          <a:stretch/>
        </p:blipFill>
        <p:spPr>
          <a:xfrm>
            <a:off x="311400" y="1859040"/>
            <a:ext cx="2807640" cy="2239920"/>
          </a:xfrm>
          <a:prstGeom prst="rect">
            <a:avLst/>
          </a:prstGeom>
          <a:ln>
            <a:noFill/>
          </a:ln>
        </p:spPr>
      </p:pic>
      <p:pic>
        <p:nvPicPr>
          <p:cNvPr id="260" name="" descr=""/>
          <p:cNvPicPr/>
          <p:nvPr/>
        </p:nvPicPr>
        <p:blipFill>
          <a:blip r:embed="rId3"/>
          <a:stretch/>
        </p:blipFill>
        <p:spPr>
          <a:xfrm>
            <a:off x="311400" y="1859040"/>
            <a:ext cx="2807640" cy="223992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8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8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PlaceHolder 1"/>
          <p:cNvSpPr>
            <a:spLocks noGrp="1"/>
          </p:cNvSpPr>
          <p:nvPr>
            <p:ph type="title"/>
          </p:nvPr>
        </p:nvSpPr>
        <p:spPr>
          <a:xfrm>
            <a:off x="311760" y="555480"/>
            <a:ext cx="2807640" cy="7552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5" name="PlaceHolder 2"/>
          <p:cNvSpPr>
            <a:spLocks noGrp="1"/>
          </p:cNvSpPr>
          <p:nvPr>
            <p:ph type="subTitle"/>
          </p:nvPr>
        </p:nvSpPr>
        <p:spPr>
          <a:xfrm>
            <a:off x="311760" y="1389600"/>
            <a:ext cx="2807640" cy="3179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PlaceHolder 1"/>
          <p:cNvSpPr>
            <a:spLocks noGrp="1"/>
          </p:cNvSpPr>
          <p:nvPr>
            <p:ph type="title"/>
          </p:nvPr>
        </p:nvSpPr>
        <p:spPr>
          <a:xfrm>
            <a:off x="311760" y="555480"/>
            <a:ext cx="2807640" cy="7552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7" name="PlaceHolder 2"/>
          <p:cNvSpPr>
            <a:spLocks noGrp="1"/>
          </p:cNvSpPr>
          <p:nvPr>
            <p:ph type="body"/>
          </p:nvPr>
        </p:nvSpPr>
        <p:spPr>
          <a:xfrm>
            <a:off x="311760" y="1389600"/>
            <a:ext cx="2807640" cy="317916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PlaceHolder 1"/>
          <p:cNvSpPr>
            <a:spLocks noGrp="1"/>
          </p:cNvSpPr>
          <p:nvPr>
            <p:ph type="title"/>
          </p:nvPr>
        </p:nvSpPr>
        <p:spPr>
          <a:xfrm>
            <a:off x="311760" y="555480"/>
            <a:ext cx="2807640" cy="7552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9" name="PlaceHolder 2"/>
          <p:cNvSpPr>
            <a:spLocks noGrp="1"/>
          </p:cNvSpPr>
          <p:nvPr>
            <p:ph type="body"/>
          </p:nvPr>
        </p:nvSpPr>
        <p:spPr>
          <a:xfrm>
            <a:off x="311760" y="1389600"/>
            <a:ext cx="1369800" cy="317916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0" name="PlaceHolder 3"/>
          <p:cNvSpPr>
            <a:spLocks noGrp="1"/>
          </p:cNvSpPr>
          <p:nvPr>
            <p:ph type="body"/>
          </p:nvPr>
        </p:nvSpPr>
        <p:spPr>
          <a:xfrm>
            <a:off x="1750320" y="1389600"/>
            <a:ext cx="1369800" cy="317916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PlaceHolder 1"/>
          <p:cNvSpPr>
            <a:spLocks noGrp="1"/>
          </p:cNvSpPr>
          <p:nvPr>
            <p:ph type="title"/>
          </p:nvPr>
        </p:nvSpPr>
        <p:spPr>
          <a:xfrm>
            <a:off x="311760" y="555480"/>
            <a:ext cx="2807640" cy="7552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311760" y="555480"/>
            <a:ext cx="2807640" cy="7552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311760" y="1389600"/>
            <a:ext cx="1369800" cy="15163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1750320" y="1389600"/>
            <a:ext cx="1369800" cy="15163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311760" y="3050280"/>
            <a:ext cx="2807640" cy="15163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PlaceHolder 1"/>
          <p:cNvSpPr>
            <a:spLocks noGrp="1"/>
          </p:cNvSpPr>
          <p:nvPr>
            <p:ph type="subTitle"/>
          </p:nvPr>
        </p:nvSpPr>
        <p:spPr>
          <a:xfrm>
            <a:off x="311760" y="555480"/>
            <a:ext cx="2807640" cy="3502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PlaceHolder 1"/>
          <p:cNvSpPr>
            <a:spLocks noGrp="1"/>
          </p:cNvSpPr>
          <p:nvPr>
            <p:ph type="title"/>
          </p:nvPr>
        </p:nvSpPr>
        <p:spPr>
          <a:xfrm>
            <a:off x="311760" y="555480"/>
            <a:ext cx="2807640" cy="7552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4" name="PlaceHolder 2"/>
          <p:cNvSpPr>
            <a:spLocks noGrp="1"/>
          </p:cNvSpPr>
          <p:nvPr>
            <p:ph type="body"/>
          </p:nvPr>
        </p:nvSpPr>
        <p:spPr>
          <a:xfrm>
            <a:off x="311760" y="1389600"/>
            <a:ext cx="1369800" cy="15163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5" name="PlaceHolder 3"/>
          <p:cNvSpPr>
            <a:spLocks noGrp="1"/>
          </p:cNvSpPr>
          <p:nvPr>
            <p:ph type="body"/>
          </p:nvPr>
        </p:nvSpPr>
        <p:spPr>
          <a:xfrm>
            <a:off x="311760" y="3050280"/>
            <a:ext cx="1369800" cy="15163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6" name="PlaceHolder 4"/>
          <p:cNvSpPr>
            <a:spLocks noGrp="1"/>
          </p:cNvSpPr>
          <p:nvPr>
            <p:ph type="body"/>
          </p:nvPr>
        </p:nvSpPr>
        <p:spPr>
          <a:xfrm>
            <a:off x="1750320" y="1389600"/>
            <a:ext cx="1369800" cy="317916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PlaceHolder 1"/>
          <p:cNvSpPr>
            <a:spLocks noGrp="1"/>
          </p:cNvSpPr>
          <p:nvPr>
            <p:ph type="title"/>
          </p:nvPr>
        </p:nvSpPr>
        <p:spPr>
          <a:xfrm>
            <a:off x="311760" y="555480"/>
            <a:ext cx="2807640" cy="7552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8" name="PlaceHolder 2"/>
          <p:cNvSpPr>
            <a:spLocks noGrp="1"/>
          </p:cNvSpPr>
          <p:nvPr>
            <p:ph type="body"/>
          </p:nvPr>
        </p:nvSpPr>
        <p:spPr>
          <a:xfrm>
            <a:off x="311760" y="1389600"/>
            <a:ext cx="1369800" cy="317916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9" name="PlaceHolder 3"/>
          <p:cNvSpPr>
            <a:spLocks noGrp="1"/>
          </p:cNvSpPr>
          <p:nvPr>
            <p:ph type="body"/>
          </p:nvPr>
        </p:nvSpPr>
        <p:spPr>
          <a:xfrm>
            <a:off x="1750320" y="1389600"/>
            <a:ext cx="1369800" cy="15163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0" name="PlaceHolder 4"/>
          <p:cNvSpPr>
            <a:spLocks noGrp="1"/>
          </p:cNvSpPr>
          <p:nvPr>
            <p:ph type="body"/>
          </p:nvPr>
        </p:nvSpPr>
        <p:spPr>
          <a:xfrm>
            <a:off x="1750320" y="3050280"/>
            <a:ext cx="1369800" cy="15163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PlaceHolder 1"/>
          <p:cNvSpPr>
            <a:spLocks noGrp="1"/>
          </p:cNvSpPr>
          <p:nvPr>
            <p:ph type="title"/>
          </p:nvPr>
        </p:nvSpPr>
        <p:spPr>
          <a:xfrm>
            <a:off x="311760" y="555480"/>
            <a:ext cx="2807640" cy="7552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2" name="PlaceHolder 2"/>
          <p:cNvSpPr>
            <a:spLocks noGrp="1"/>
          </p:cNvSpPr>
          <p:nvPr>
            <p:ph type="body"/>
          </p:nvPr>
        </p:nvSpPr>
        <p:spPr>
          <a:xfrm>
            <a:off x="311760" y="1389600"/>
            <a:ext cx="1369800" cy="15163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3" name="PlaceHolder 3"/>
          <p:cNvSpPr>
            <a:spLocks noGrp="1"/>
          </p:cNvSpPr>
          <p:nvPr>
            <p:ph type="body"/>
          </p:nvPr>
        </p:nvSpPr>
        <p:spPr>
          <a:xfrm>
            <a:off x="1750320" y="1389600"/>
            <a:ext cx="1369800" cy="15163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4" name="PlaceHolder 4"/>
          <p:cNvSpPr>
            <a:spLocks noGrp="1"/>
          </p:cNvSpPr>
          <p:nvPr>
            <p:ph type="body"/>
          </p:nvPr>
        </p:nvSpPr>
        <p:spPr>
          <a:xfrm>
            <a:off x="311760" y="3050280"/>
            <a:ext cx="2807640" cy="15163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PlaceHolder 1"/>
          <p:cNvSpPr>
            <a:spLocks noGrp="1"/>
          </p:cNvSpPr>
          <p:nvPr>
            <p:ph type="title"/>
          </p:nvPr>
        </p:nvSpPr>
        <p:spPr>
          <a:xfrm>
            <a:off x="311760" y="555480"/>
            <a:ext cx="2807640" cy="7552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6" name="PlaceHolder 2"/>
          <p:cNvSpPr>
            <a:spLocks noGrp="1"/>
          </p:cNvSpPr>
          <p:nvPr>
            <p:ph type="body"/>
          </p:nvPr>
        </p:nvSpPr>
        <p:spPr>
          <a:xfrm>
            <a:off x="311760" y="1389600"/>
            <a:ext cx="2807640" cy="15163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7" name="PlaceHolder 3"/>
          <p:cNvSpPr>
            <a:spLocks noGrp="1"/>
          </p:cNvSpPr>
          <p:nvPr>
            <p:ph type="body"/>
          </p:nvPr>
        </p:nvSpPr>
        <p:spPr>
          <a:xfrm>
            <a:off x="311760" y="3050280"/>
            <a:ext cx="2807640" cy="15163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PlaceHolder 1"/>
          <p:cNvSpPr>
            <a:spLocks noGrp="1"/>
          </p:cNvSpPr>
          <p:nvPr>
            <p:ph type="title"/>
          </p:nvPr>
        </p:nvSpPr>
        <p:spPr>
          <a:xfrm>
            <a:off x="311760" y="555480"/>
            <a:ext cx="2807640" cy="7552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9" name="PlaceHolder 2"/>
          <p:cNvSpPr>
            <a:spLocks noGrp="1"/>
          </p:cNvSpPr>
          <p:nvPr>
            <p:ph type="body"/>
          </p:nvPr>
        </p:nvSpPr>
        <p:spPr>
          <a:xfrm>
            <a:off x="311760" y="1389600"/>
            <a:ext cx="1369800" cy="15163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0" name="PlaceHolder 3"/>
          <p:cNvSpPr>
            <a:spLocks noGrp="1"/>
          </p:cNvSpPr>
          <p:nvPr>
            <p:ph type="body"/>
          </p:nvPr>
        </p:nvSpPr>
        <p:spPr>
          <a:xfrm>
            <a:off x="1750320" y="1389600"/>
            <a:ext cx="1369800" cy="15163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1" name="PlaceHolder 4"/>
          <p:cNvSpPr>
            <a:spLocks noGrp="1"/>
          </p:cNvSpPr>
          <p:nvPr>
            <p:ph type="body"/>
          </p:nvPr>
        </p:nvSpPr>
        <p:spPr>
          <a:xfrm>
            <a:off x="1750320" y="3050280"/>
            <a:ext cx="1369800" cy="15163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2" name="PlaceHolder 5"/>
          <p:cNvSpPr>
            <a:spLocks noGrp="1"/>
          </p:cNvSpPr>
          <p:nvPr>
            <p:ph type="body"/>
          </p:nvPr>
        </p:nvSpPr>
        <p:spPr>
          <a:xfrm>
            <a:off x="311760" y="3050280"/>
            <a:ext cx="1369800" cy="15163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PlaceHolder 1"/>
          <p:cNvSpPr>
            <a:spLocks noGrp="1"/>
          </p:cNvSpPr>
          <p:nvPr>
            <p:ph type="title"/>
          </p:nvPr>
        </p:nvSpPr>
        <p:spPr>
          <a:xfrm>
            <a:off x="311760" y="555480"/>
            <a:ext cx="2807640" cy="7552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4" name="PlaceHolder 2"/>
          <p:cNvSpPr>
            <a:spLocks noGrp="1"/>
          </p:cNvSpPr>
          <p:nvPr>
            <p:ph type="body"/>
          </p:nvPr>
        </p:nvSpPr>
        <p:spPr>
          <a:xfrm>
            <a:off x="311760" y="1389600"/>
            <a:ext cx="2807640" cy="317916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5" name="PlaceHolder 3"/>
          <p:cNvSpPr>
            <a:spLocks noGrp="1"/>
          </p:cNvSpPr>
          <p:nvPr>
            <p:ph type="body"/>
          </p:nvPr>
        </p:nvSpPr>
        <p:spPr>
          <a:xfrm>
            <a:off x="311760" y="1389600"/>
            <a:ext cx="2807640" cy="317916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96" name="" descr=""/>
          <p:cNvPicPr/>
          <p:nvPr/>
        </p:nvPicPr>
        <p:blipFill>
          <a:blip r:embed="rId2"/>
          <a:stretch/>
        </p:blipFill>
        <p:spPr>
          <a:xfrm>
            <a:off x="311400" y="1859040"/>
            <a:ext cx="2807640" cy="2239920"/>
          </a:xfrm>
          <a:prstGeom prst="rect">
            <a:avLst/>
          </a:prstGeom>
          <a:ln>
            <a:noFill/>
          </a:ln>
        </p:spPr>
      </p:pic>
      <p:pic>
        <p:nvPicPr>
          <p:cNvPr id="297" name="" descr=""/>
          <p:cNvPicPr/>
          <p:nvPr/>
        </p:nvPicPr>
        <p:blipFill>
          <a:blip r:embed="rId3"/>
          <a:stretch/>
        </p:blipFill>
        <p:spPr>
          <a:xfrm>
            <a:off x="311400" y="1859040"/>
            <a:ext cx="2807640" cy="223992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9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9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PlaceHolder 1"/>
          <p:cNvSpPr>
            <a:spLocks noGrp="1"/>
          </p:cNvSpPr>
          <p:nvPr>
            <p:ph type="title"/>
          </p:nvPr>
        </p:nvSpPr>
        <p:spPr>
          <a:xfrm>
            <a:off x="311760" y="555480"/>
            <a:ext cx="2807640" cy="7552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2" name="PlaceHolder 2"/>
          <p:cNvSpPr>
            <a:spLocks noGrp="1"/>
          </p:cNvSpPr>
          <p:nvPr>
            <p:ph type="subTitle"/>
          </p:nvPr>
        </p:nvSpPr>
        <p:spPr>
          <a:xfrm>
            <a:off x="311760" y="1389600"/>
            <a:ext cx="2807640" cy="3179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PlaceHolder 1"/>
          <p:cNvSpPr>
            <a:spLocks noGrp="1"/>
          </p:cNvSpPr>
          <p:nvPr>
            <p:ph type="title"/>
          </p:nvPr>
        </p:nvSpPr>
        <p:spPr>
          <a:xfrm>
            <a:off x="311760" y="555480"/>
            <a:ext cx="2807640" cy="7552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4" name="PlaceHolder 2"/>
          <p:cNvSpPr>
            <a:spLocks noGrp="1"/>
          </p:cNvSpPr>
          <p:nvPr>
            <p:ph type="body"/>
          </p:nvPr>
        </p:nvSpPr>
        <p:spPr>
          <a:xfrm>
            <a:off x="311760" y="1389600"/>
            <a:ext cx="2807640" cy="317916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49.xml"/><Relationship Id="rId3" Type="http://schemas.openxmlformats.org/officeDocument/2006/relationships/slideLayout" Target="../slideLayouts/slideLayout50.xml"/><Relationship Id="rId4" Type="http://schemas.openxmlformats.org/officeDocument/2006/relationships/slideLayout" Target="../slideLayouts/slideLayout51.xml"/><Relationship Id="rId5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4.xml"/><Relationship Id="rId8" Type="http://schemas.openxmlformats.org/officeDocument/2006/relationships/slideLayout" Target="../slideLayouts/slideLayout55.xml"/><Relationship Id="rId9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3.xml"/><Relationship Id="rId5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5.xml"/><Relationship Id="rId7" Type="http://schemas.openxmlformats.org/officeDocument/2006/relationships/slideLayout" Target="../slideLayouts/slideLayout66.xml"/><Relationship Id="rId8" Type="http://schemas.openxmlformats.org/officeDocument/2006/relationships/slideLayout" Target="../slideLayouts/slideLayout67.xml"/><Relationship Id="rId9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69.xml"/><Relationship Id="rId11" Type="http://schemas.openxmlformats.org/officeDocument/2006/relationships/slideLayout" Target="../slideLayouts/slideLayout70.xml"/><Relationship Id="rId12" Type="http://schemas.openxmlformats.org/officeDocument/2006/relationships/slideLayout" Target="../slideLayouts/slideLayout71.xml"/><Relationship Id="rId13" Type="http://schemas.openxmlformats.org/officeDocument/2006/relationships/slideLayout" Target="../slideLayouts/slideLayout72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slideLayout" Target="../slideLayouts/slideLayout73.xml"/><Relationship Id="rId3" Type="http://schemas.openxmlformats.org/officeDocument/2006/relationships/slideLayout" Target="../slideLayouts/slideLayout74.xml"/><Relationship Id="rId4" Type="http://schemas.openxmlformats.org/officeDocument/2006/relationships/slideLayout" Target="../slideLayouts/slideLayout75.xml"/><Relationship Id="rId5" Type="http://schemas.openxmlformats.org/officeDocument/2006/relationships/slideLayout" Target="../slideLayouts/slideLayout76.xml"/><Relationship Id="rId6" Type="http://schemas.openxmlformats.org/officeDocument/2006/relationships/slideLayout" Target="../slideLayouts/slideLayout77.xml"/><Relationship Id="rId7" Type="http://schemas.openxmlformats.org/officeDocument/2006/relationships/slideLayout" Target="../slideLayouts/slideLayout78.xml"/><Relationship Id="rId8" Type="http://schemas.openxmlformats.org/officeDocument/2006/relationships/slideLayout" Target="../slideLayouts/slideLayout79.xml"/><Relationship Id="rId9" Type="http://schemas.openxmlformats.org/officeDocument/2006/relationships/slideLayout" Target="../slideLayouts/slideLayout80.xml"/><Relationship Id="rId10" Type="http://schemas.openxmlformats.org/officeDocument/2006/relationships/slideLayout" Target="../slideLayouts/slideLayout81.xml"/><Relationship Id="rId11" Type="http://schemas.openxmlformats.org/officeDocument/2006/relationships/slideLayout" Target="../slideLayouts/slideLayout82.xml"/><Relationship Id="rId12" Type="http://schemas.openxmlformats.org/officeDocument/2006/relationships/slideLayout" Target="../slideLayouts/slideLayout83.xml"/><Relationship Id="rId13" Type="http://schemas.openxmlformats.org/officeDocument/2006/relationships/slideLayout" Target="../slideLayouts/slideLayout84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slideLayout" Target="../slideLayouts/slideLayout85.xml"/><Relationship Id="rId3" Type="http://schemas.openxmlformats.org/officeDocument/2006/relationships/slideLayout" Target="../slideLayouts/slideLayout86.xml"/><Relationship Id="rId4" Type="http://schemas.openxmlformats.org/officeDocument/2006/relationships/slideLayout" Target="../slideLayouts/slideLayout87.xml"/><Relationship Id="rId5" Type="http://schemas.openxmlformats.org/officeDocument/2006/relationships/slideLayout" Target="../slideLayouts/slideLayout88.xml"/><Relationship Id="rId6" Type="http://schemas.openxmlformats.org/officeDocument/2006/relationships/slideLayout" Target="../slideLayouts/slideLayout89.xml"/><Relationship Id="rId7" Type="http://schemas.openxmlformats.org/officeDocument/2006/relationships/slideLayout" Target="../slideLayouts/slideLayout90.xml"/><Relationship Id="rId8" Type="http://schemas.openxmlformats.org/officeDocument/2006/relationships/slideLayout" Target="../slideLayouts/slideLayout91.xml"/><Relationship Id="rId9" Type="http://schemas.openxmlformats.org/officeDocument/2006/relationships/slideLayout" Target="../slideLayouts/slideLayout92.xml"/><Relationship Id="rId10" Type="http://schemas.openxmlformats.org/officeDocument/2006/relationships/slideLayout" Target="../slideLayouts/slideLayout93.xml"/><Relationship Id="rId11" Type="http://schemas.openxmlformats.org/officeDocument/2006/relationships/slideLayout" Target="../slideLayouts/slideLayout94.xml"/><Relationship Id="rId12" Type="http://schemas.openxmlformats.org/officeDocument/2006/relationships/slideLayout" Target="../slideLayouts/slideLayout95.xml"/><Relationship Id="rId13" Type="http://schemas.openxmlformats.org/officeDocument/2006/relationships/slideLayout" Target="../slideLayouts/slideLayout96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slideLayout" Target="../slideLayouts/slideLayout97.xml"/><Relationship Id="rId3" Type="http://schemas.openxmlformats.org/officeDocument/2006/relationships/slideLayout" Target="../slideLayouts/slideLayout98.xml"/><Relationship Id="rId4" Type="http://schemas.openxmlformats.org/officeDocument/2006/relationships/slideLayout" Target="../slideLayouts/slideLayout99.xml"/><Relationship Id="rId5" Type="http://schemas.openxmlformats.org/officeDocument/2006/relationships/slideLayout" Target="../slideLayouts/slideLayout100.xml"/><Relationship Id="rId6" Type="http://schemas.openxmlformats.org/officeDocument/2006/relationships/slideLayout" Target="../slideLayouts/slideLayout101.xml"/><Relationship Id="rId7" Type="http://schemas.openxmlformats.org/officeDocument/2006/relationships/slideLayout" Target="../slideLayouts/slideLayout102.xml"/><Relationship Id="rId8" Type="http://schemas.openxmlformats.org/officeDocument/2006/relationships/slideLayout" Target="../slideLayouts/slideLayout103.xml"/><Relationship Id="rId9" Type="http://schemas.openxmlformats.org/officeDocument/2006/relationships/slideLayout" Target="../slideLayouts/slideLayout104.xml"/><Relationship Id="rId10" Type="http://schemas.openxmlformats.org/officeDocument/2006/relationships/slideLayout" Target="../slideLayouts/slideLayout105.xml"/><Relationship Id="rId11" Type="http://schemas.openxmlformats.org/officeDocument/2006/relationships/slideLayout" Target="../slideLayouts/slideLayout106.xml"/><Relationship Id="rId12" Type="http://schemas.openxmlformats.org/officeDocument/2006/relationships/slideLayout" Target="../slideLayouts/slideLayout107.xml"/><Relationship Id="rId13" Type="http://schemas.openxmlformats.org/officeDocument/2006/relationships/slideLayout" Target="../slideLayouts/slideLayout10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121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20120" cy="2052360"/>
          </a:xfrm>
          <a:prstGeom prst="rect">
            <a:avLst/>
          </a:prstGeom>
        </p:spPr>
        <p:txBody>
          <a:bodyPr tIns="91440" bIns="91440" anchor="b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sldNum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</p:spPr>
        <p:txBody>
          <a:bodyPr tIns="91440" bIns="91440" anchor="ctr"/>
          <a:p>
            <a:pPr>
              <a:lnSpc>
                <a:spcPct val="100000"/>
              </a:lnSpc>
            </a:pPr>
            <a:fld id="{3C0561FE-BF65-45C5-8BF6-899BC25D8F49}" type="slidenum"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&lt;number&gt;</a:t>
            </a:fld>
            <a:endParaRPr b="0" lang="en-US" sz="1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121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311760" y="2151000"/>
            <a:ext cx="8520120" cy="841320"/>
          </a:xfrm>
          <a:prstGeom prst="rect">
            <a:avLst/>
          </a:prstGeom>
        </p:spPr>
        <p:txBody>
          <a:bodyPr tIns="91440" bIns="9144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 type="sldNum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</p:spPr>
        <p:txBody>
          <a:bodyPr tIns="91440" bIns="91440" anchor="ctr"/>
          <a:p>
            <a:pPr>
              <a:lnSpc>
                <a:spcPct val="100000"/>
              </a:lnSpc>
            </a:pPr>
            <a:fld id="{654418C2-FE59-4F01-9F8A-685F5201BB19}" type="slidenum"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1</a:t>
            </a:fld>
            <a:endParaRPr b="0" lang="en-US" sz="1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121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tIns="91440" bIns="9144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 type="sldNum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</p:spPr>
        <p:txBody>
          <a:bodyPr tIns="91440" bIns="91440" anchor="ctr"/>
          <a:p>
            <a:pPr>
              <a:lnSpc>
                <a:spcPct val="100000"/>
              </a:lnSpc>
            </a:pPr>
            <a:fld id="{5E7F3D04-D148-4EED-BCD7-073D5ED5A5BD}" type="slidenum"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1</a:t>
            </a:fld>
            <a:endParaRPr b="0" lang="en-US" sz="1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121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tIns="91440" bIns="9144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3999600" cy="341604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 type="body"/>
          </p:nvPr>
        </p:nvSpPr>
        <p:spPr>
          <a:xfrm>
            <a:off x="4832280" y="1152360"/>
            <a:ext cx="3999600" cy="341604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4" name="PlaceHolder 4"/>
          <p:cNvSpPr>
            <a:spLocks noGrp="1"/>
          </p:cNvSpPr>
          <p:nvPr>
            <p:ph type="sldNum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</p:spPr>
        <p:txBody>
          <a:bodyPr tIns="91440" bIns="91440" anchor="ctr"/>
          <a:p>
            <a:pPr>
              <a:lnSpc>
                <a:spcPct val="100000"/>
              </a:lnSpc>
            </a:pPr>
            <a:fld id="{8638289D-54D8-42A8-AEAD-D326CF01C877}" type="slidenum"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1</a:t>
            </a:fld>
            <a:endParaRPr b="0" lang="en-US" sz="1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121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311760" y="555480"/>
            <a:ext cx="2807640" cy="755280"/>
          </a:xfrm>
          <a:prstGeom prst="rect">
            <a:avLst/>
          </a:prstGeom>
        </p:spPr>
        <p:txBody>
          <a:bodyPr tIns="91440" bIns="91440" anchor="b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 type="body"/>
          </p:nvPr>
        </p:nvSpPr>
        <p:spPr>
          <a:xfrm>
            <a:off x="311760" y="1389600"/>
            <a:ext cx="2807640" cy="317916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</a:t>
            </a: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format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</a:t>
            </a: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Level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</a:t>
            </a: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Level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</a:t>
            </a: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Outline </a:t>
            </a: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Level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Out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line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Lev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x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1" name="PlaceHolder 3"/>
          <p:cNvSpPr>
            <a:spLocks noGrp="1"/>
          </p:cNvSpPr>
          <p:nvPr>
            <p:ph type="sldNum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</p:spPr>
        <p:txBody>
          <a:bodyPr tIns="91440" bIns="91440" anchor="ctr"/>
          <a:p>
            <a:pPr>
              <a:lnSpc>
                <a:spcPct val="100000"/>
              </a:lnSpc>
            </a:pPr>
            <a:fld id="{DE3E3897-25E4-4113-B2A3-39C0D3641ACB}" type="slidenum"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1</a:t>
            </a:fld>
            <a:endParaRPr b="0" lang="en-US" sz="1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121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laceHolder 1"/>
          <p:cNvSpPr>
            <a:spLocks noGrp="1"/>
          </p:cNvSpPr>
          <p:nvPr>
            <p:ph type="title"/>
          </p:nvPr>
        </p:nvSpPr>
        <p:spPr>
          <a:xfrm>
            <a:off x="311760" y="1106280"/>
            <a:ext cx="8520120" cy="1963080"/>
          </a:xfrm>
          <a:prstGeom prst="rect">
            <a:avLst/>
          </a:prstGeom>
        </p:spPr>
        <p:txBody>
          <a:bodyPr tIns="91440" bIns="91440" anchor="b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7" name="PlaceHolder 2"/>
          <p:cNvSpPr>
            <a:spLocks noGrp="1"/>
          </p:cNvSpPr>
          <p:nvPr>
            <p:ph type="body"/>
          </p:nvPr>
        </p:nvSpPr>
        <p:spPr>
          <a:xfrm>
            <a:off x="311760" y="3152160"/>
            <a:ext cx="8520120" cy="130032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8" name="PlaceHolder 3"/>
          <p:cNvSpPr>
            <a:spLocks noGrp="1"/>
          </p:cNvSpPr>
          <p:nvPr>
            <p:ph type="sldNum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</p:spPr>
        <p:txBody>
          <a:bodyPr tIns="91440" bIns="91440" anchor="ctr"/>
          <a:p>
            <a:pPr>
              <a:lnSpc>
                <a:spcPct val="100000"/>
              </a:lnSpc>
            </a:pPr>
            <a:fld id="{52316296-ECE6-439C-8FD0-D81C4F6D2153}" type="slidenum"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1</a:t>
            </a:fld>
            <a:endParaRPr b="0" lang="en-US" sz="1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121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CustomShape 1"/>
          <p:cNvSpPr/>
          <p:nvPr/>
        </p:nvSpPr>
        <p:spPr>
          <a:xfrm>
            <a:off x="4572000" y="0"/>
            <a:ext cx="4571640" cy="514332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4" name="PlaceHolder 2"/>
          <p:cNvSpPr>
            <a:spLocks noGrp="1"/>
          </p:cNvSpPr>
          <p:nvPr>
            <p:ph type="title"/>
          </p:nvPr>
        </p:nvSpPr>
        <p:spPr>
          <a:xfrm>
            <a:off x="265680" y="1233000"/>
            <a:ext cx="4044960" cy="1482120"/>
          </a:xfrm>
          <a:prstGeom prst="rect">
            <a:avLst/>
          </a:prstGeom>
        </p:spPr>
        <p:txBody>
          <a:bodyPr tIns="91440" bIns="91440" anchor="b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5" name="PlaceHolder 3"/>
          <p:cNvSpPr>
            <a:spLocks noGrp="1"/>
          </p:cNvSpPr>
          <p:nvPr>
            <p:ph type="body"/>
          </p:nvPr>
        </p:nvSpPr>
        <p:spPr>
          <a:xfrm>
            <a:off x="4939560" y="724320"/>
            <a:ext cx="3836520" cy="36946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6" name="PlaceHolder 4"/>
          <p:cNvSpPr>
            <a:spLocks noGrp="1"/>
          </p:cNvSpPr>
          <p:nvPr>
            <p:ph type="sldNum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</p:spPr>
        <p:txBody>
          <a:bodyPr tIns="91440" bIns="91440" anchor="ctr"/>
          <a:p>
            <a:pPr>
              <a:lnSpc>
                <a:spcPct val="100000"/>
              </a:lnSpc>
            </a:pPr>
            <a:fld id="{8B28C147-0A9C-45EE-B1E8-69FF1FBEA681}" type="slidenum"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1</a:t>
            </a:fld>
            <a:endParaRPr b="0" lang="en-US" sz="1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  <p:sldLayoutId id="2147483738" r:id="rId13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121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PlaceHolder 1"/>
          <p:cNvSpPr>
            <a:spLocks noGrp="1"/>
          </p:cNvSpPr>
          <p:nvPr>
            <p:ph type="sldNum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</p:spPr>
        <p:txBody>
          <a:bodyPr tIns="91440" bIns="91440" anchor="ctr"/>
          <a:p>
            <a:pPr>
              <a:lnSpc>
                <a:spcPct val="100000"/>
              </a:lnSpc>
            </a:pPr>
            <a:fld id="{78FA31CE-FFDD-4E23-BBCD-BA68FD7A28F0}" type="slidenum"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1</a:t>
            </a:fld>
            <a:endParaRPr b="0" lang="en-US" sz="1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62" name="PlaceHolder 2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3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  <p:sldLayoutId id="2147483750" r:id="rId12"/>
    <p:sldLayoutId id="2147483751" r:id="rId13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121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tIns="91440" bIns="9144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9" name="PlaceHolder 2"/>
          <p:cNvSpPr>
            <a:spLocks noGrp="1"/>
          </p:cNvSpPr>
          <p:nvPr>
            <p:ph type="sldNum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</p:spPr>
        <p:txBody>
          <a:bodyPr tIns="91440" bIns="91440" anchor="ctr"/>
          <a:p>
            <a:pPr>
              <a:lnSpc>
                <a:spcPct val="100000"/>
              </a:lnSpc>
            </a:pPr>
            <a:fld id="{11CDF519-4CF9-48E7-908B-93A6184328BC}" type="slidenum"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1</a:t>
            </a:fld>
            <a:endParaRPr b="0" lang="en-US" sz="1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00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53" r:id="rId2"/>
    <p:sldLayoutId id="2147483754" r:id="rId3"/>
    <p:sldLayoutId id="2147483755" r:id="rId4"/>
    <p:sldLayoutId id="2147483756" r:id="rId5"/>
    <p:sldLayoutId id="2147483757" r:id="rId6"/>
    <p:sldLayoutId id="2147483758" r:id="rId7"/>
    <p:sldLayoutId id="2147483759" r:id="rId8"/>
    <p:sldLayoutId id="2147483760" r:id="rId9"/>
    <p:sldLayoutId id="2147483761" r:id="rId10"/>
    <p:sldLayoutId id="2147483762" r:id="rId11"/>
    <p:sldLayoutId id="2147483763" r:id="rId12"/>
    <p:sldLayoutId id="2147483764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6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image" Target="../media/image25.png"/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29.png"/><Relationship Id="rId7" Type="http://schemas.openxmlformats.org/officeDocument/2006/relationships/image" Target="../media/image30.png"/><Relationship Id="rId8" Type="http://schemas.openxmlformats.org/officeDocument/2006/relationships/image" Target="../media/image31.png"/><Relationship Id="rId9" Type="http://schemas.openxmlformats.org/officeDocument/2006/relationships/image" Target="../media/image32.png"/><Relationship Id="rId10" Type="http://schemas.openxmlformats.org/officeDocument/2006/relationships/slideLayout" Target="../slideLayouts/slideLayout6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85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97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97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36.jpeg"/><Relationship Id="rId2" Type="http://schemas.openxmlformats.org/officeDocument/2006/relationships/image" Target="../media/image37.png"/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slideLayout" Target="../slideLayouts/slideLayout97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hyperlink" Target="https://github.com/smithandrewl/noiseGenerator" TargetMode="External"/><Relationship Id="rId3" Type="http://schemas.openxmlformats.org/officeDocument/2006/relationships/slideLayout" Target="../slideLayouts/slideLayout4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image" Target="../media/image20.jpeg"/><Relationship Id="rId3" Type="http://schemas.openxmlformats.org/officeDocument/2006/relationships/slideLayout" Target="../slideLayouts/slideLayout40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49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7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TextShape 1"/>
          <p:cNvSpPr txBox="1"/>
          <p:nvPr/>
        </p:nvSpPr>
        <p:spPr>
          <a:xfrm>
            <a:off x="311760" y="744480"/>
            <a:ext cx="8520120" cy="20523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pPr algn="ctr">
              <a:lnSpc>
                <a:spcPct val="100000"/>
              </a:lnSpc>
            </a:pPr>
            <a:r>
              <a:rPr b="0" lang="en-US" sz="5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Pattern Generation: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6" name="TextShape 2"/>
          <p:cNvSpPr txBox="1"/>
          <p:nvPr/>
        </p:nvSpPr>
        <p:spPr>
          <a:xfrm>
            <a:off x="311760" y="2834280"/>
            <a:ext cx="8520120" cy="7923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adadad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With Worley Noise</a:t>
            </a:r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TextShape 1"/>
          <p:cNvSpPr txBox="1"/>
          <p:nvPr/>
        </p:nvSpPr>
        <p:spPr>
          <a:xfrm>
            <a:off x="91440" y="281880"/>
            <a:ext cx="9052560" cy="4503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Algorithm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9" name="TextShape 2"/>
          <p:cNvSpPr txBox="1"/>
          <p:nvPr/>
        </p:nvSpPr>
        <p:spPr>
          <a:xfrm>
            <a:off x="182880" y="732240"/>
            <a:ext cx="4572000" cy="42969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marL="216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Generate a small number of points on the plane (the feature set)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For each point/square: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  </a:t>
            </a: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Find the closest feature from the list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  </a:t>
            </a: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Find the distance between the current square and the feature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  </a:t>
            </a: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Color the square based on that distance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60" name="" descr=""/>
          <p:cNvPicPr/>
          <p:nvPr/>
        </p:nvPicPr>
        <p:blipFill>
          <a:blip r:embed="rId1"/>
          <a:stretch/>
        </p:blipFill>
        <p:spPr>
          <a:xfrm>
            <a:off x="4722840" y="822960"/>
            <a:ext cx="4329720" cy="42062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9" dur="indefinite" restart="never" nodeType="tmRoot">
          <p:childTnLst>
            <p:seq>
              <p:cTn id="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TextShape 1"/>
          <p:cNvSpPr txBox="1"/>
          <p:nvPr/>
        </p:nvSpPr>
        <p:spPr>
          <a:xfrm>
            <a:off x="91440" y="282240"/>
            <a:ext cx="9052560" cy="4503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Cust</a:t>
            </a:r>
            <a:r>
              <a:rPr b="0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omi</a:t>
            </a:r>
            <a:r>
              <a:rPr b="0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zati</a:t>
            </a:r>
            <a:r>
              <a:rPr b="0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on: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2" name="TextShape 2"/>
          <p:cNvSpPr txBox="1"/>
          <p:nvPr/>
        </p:nvSpPr>
        <p:spPr>
          <a:xfrm>
            <a:off x="274320" y="640080"/>
            <a:ext cx="236628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1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Distance Functions:</a:t>
            </a:r>
            <a:endParaRPr b="1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3" name="TextShape 3"/>
          <p:cNvSpPr txBox="1"/>
          <p:nvPr/>
        </p:nvSpPr>
        <p:spPr>
          <a:xfrm>
            <a:off x="4205520" y="732600"/>
            <a:ext cx="201240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1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Color Functions:</a:t>
            </a:r>
            <a:endParaRPr b="1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64" name="" descr=""/>
          <p:cNvPicPr/>
          <p:nvPr/>
        </p:nvPicPr>
        <p:blipFill>
          <a:blip r:embed="rId1"/>
          <a:stretch/>
        </p:blipFill>
        <p:spPr>
          <a:xfrm>
            <a:off x="414720" y="986400"/>
            <a:ext cx="1231200" cy="1231200"/>
          </a:xfrm>
          <a:prstGeom prst="rect">
            <a:avLst/>
          </a:prstGeom>
          <a:ln>
            <a:noFill/>
          </a:ln>
        </p:spPr>
      </p:pic>
      <p:sp>
        <p:nvSpPr>
          <p:cNvPr id="365" name="TextShape 4"/>
          <p:cNvSpPr txBox="1"/>
          <p:nvPr/>
        </p:nvSpPr>
        <p:spPr>
          <a:xfrm>
            <a:off x="1737360" y="1299600"/>
            <a:ext cx="155448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Manhattan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66" name="" descr=""/>
          <p:cNvPicPr/>
          <p:nvPr/>
        </p:nvPicPr>
        <p:blipFill>
          <a:blip r:embed="rId2"/>
          <a:stretch/>
        </p:blipFill>
        <p:spPr>
          <a:xfrm>
            <a:off x="414720" y="2377440"/>
            <a:ext cx="1188720" cy="1188720"/>
          </a:xfrm>
          <a:prstGeom prst="rect">
            <a:avLst/>
          </a:prstGeom>
          <a:ln>
            <a:noFill/>
          </a:ln>
        </p:spPr>
      </p:pic>
      <p:sp>
        <p:nvSpPr>
          <p:cNvPr id="367" name="TextShape 5"/>
          <p:cNvSpPr txBox="1"/>
          <p:nvPr/>
        </p:nvSpPr>
        <p:spPr>
          <a:xfrm>
            <a:off x="1737360" y="2762640"/>
            <a:ext cx="155448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Chebyshev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68" name="" descr=""/>
          <p:cNvPicPr/>
          <p:nvPr/>
        </p:nvPicPr>
        <p:blipFill>
          <a:blip r:embed="rId3"/>
          <a:stretch/>
        </p:blipFill>
        <p:spPr>
          <a:xfrm>
            <a:off x="417240" y="3744360"/>
            <a:ext cx="1137240" cy="1101960"/>
          </a:xfrm>
          <a:prstGeom prst="rect">
            <a:avLst/>
          </a:prstGeom>
          <a:ln>
            <a:noFill/>
          </a:ln>
        </p:spPr>
      </p:pic>
      <p:sp>
        <p:nvSpPr>
          <p:cNvPr id="369" name="TextShape 6"/>
          <p:cNvSpPr txBox="1"/>
          <p:nvPr/>
        </p:nvSpPr>
        <p:spPr>
          <a:xfrm>
            <a:off x="1737360" y="3951360"/>
            <a:ext cx="155448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Euclidean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70" name="" descr=""/>
          <p:cNvPicPr/>
          <p:nvPr/>
        </p:nvPicPr>
        <p:blipFill>
          <a:blip r:embed="rId4"/>
          <a:stretch/>
        </p:blipFill>
        <p:spPr>
          <a:xfrm>
            <a:off x="4906440" y="1077840"/>
            <a:ext cx="568080" cy="568080"/>
          </a:xfrm>
          <a:prstGeom prst="rect">
            <a:avLst/>
          </a:prstGeom>
          <a:ln>
            <a:noFill/>
          </a:ln>
        </p:spPr>
      </p:pic>
      <p:sp>
        <p:nvSpPr>
          <p:cNvPr id="371" name="TextShape 7"/>
          <p:cNvSpPr txBox="1"/>
          <p:nvPr/>
        </p:nvSpPr>
        <p:spPr>
          <a:xfrm>
            <a:off x="3920040" y="1391040"/>
            <a:ext cx="82296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Linear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72" name="" descr=""/>
          <p:cNvPicPr/>
          <p:nvPr/>
        </p:nvPicPr>
        <p:blipFill>
          <a:blip r:embed="rId5"/>
          <a:stretch/>
        </p:blipFill>
        <p:spPr>
          <a:xfrm>
            <a:off x="4925880" y="1737360"/>
            <a:ext cx="548640" cy="548640"/>
          </a:xfrm>
          <a:prstGeom prst="rect">
            <a:avLst/>
          </a:prstGeom>
          <a:ln>
            <a:noFill/>
          </a:ln>
        </p:spPr>
      </p:pic>
      <p:sp>
        <p:nvSpPr>
          <p:cNvPr id="373" name="TextShape 8"/>
          <p:cNvSpPr txBox="1"/>
          <p:nvPr/>
        </p:nvSpPr>
        <p:spPr>
          <a:xfrm>
            <a:off x="3920040" y="1848240"/>
            <a:ext cx="82296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Xor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74" name="" descr=""/>
          <p:cNvPicPr/>
          <p:nvPr/>
        </p:nvPicPr>
        <p:blipFill>
          <a:blip r:embed="rId6"/>
          <a:stretch/>
        </p:blipFill>
        <p:spPr>
          <a:xfrm>
            <a:off x="4925880" y="2377440"/>
            <a:ext cx="548640" cy="548640"/>
          </a:xfrm>
          <a:prstGeom prst="rect">
            <a:avLst/>
          </a:prstGeom>
          <a:ln>
            <a:noFill/>
          </a:ln>
        </p:spPr>
      </p:pic>
      <p:sp>
        <p:nvSpPr>
          <p:cNvPr id="375" name="TextShape 9"/>
          <p:cNvSpPr txBox="1"/>
          <p:nvPr/>
        </p:nvSpPr>
        <p:spPr>
          <a:xfrm>
            <a:off x="4011480" y="2468880"/>
            <a:ext cx="82296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And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76" name="" descr=""/>
          <p:cNvPicPr/>
          <p:nvPr/>
        </p:nvPicPr>
        <p:blipFill>
          <a:blip r:embed="rId7"/>
          <a:stretch/>
        </p:blipFill>
        <p:spPr>
          <a:xfrm>
            <a:off x="4925880" y="2986920"/>
            <a:ext cx="579240" cy="579240"/>
          </a:xfrm>
          <a:prstGeom prst="rect">
            <a:avLst/>
          </a:prstGeom>
          <a:ln>
            <a:noFill/>
          </a:ln>
        </p:spPr>
      </p:pic>
      <p:sp>
        <p:nvSpPr>
          <p:cNvPr id="377" name="TextShape 10"/>
          <p:cNvSpPr txBox="1"/>
          <p:nvPr/>
        </p:nvSpPr>
        <p:spPr>
          <a:xfrm>
            <a:off x="4011480" y="3036960"/>
            <a:ext cx="82296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Sin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78" name="" descr=""/>
          <p:cNvPicPr/>
          <p:nvPr/>
        </p:nvPicPr>
        <p:blipFill>
          <a:blip r:embed="rId8"/>
          <a:stretch/>
        </p:blipFill>
        <p:spPr>
          <a:xfrm>
            <a:off x="4925880" y="3657600"/>
            <a:ext cx="548640" cy="548640"/>
          </a:xfrm>
          <a:prstGeom prst="rect">
            <a:avLst/>
          </a:prstGeom>
          <a:ln>
            <a:noFill/>
          </a:ln>
        </p:spPr>
      </p:pic>
      <p:sp>
        <p:nvSpPr>
          <p:cNvPr id="379" name="TextShape 11"/>
          <p:cNvSpPr txBox="1"/>
          <p:nvPr/>
        </p:nvSpPr>
        <p:spPr>
          <a:xfrm>
            <a:off x="4011480" y="3749040"/>
            <a:ext cx="82296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Mod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80" name="" descr=""/>
          <p:cNvPicPr/>
          <p:nvPr/>
        </p:nvPicPr>
        <p:blipFill>
          <a:blip r:embed="rId9"/>
          <a:stretch/>
        </p:blipFill>
        <p:spPr>
          <a:xfrm>
            <a:off x="5760720" y="1146240"/>
            <a:ext cx="3060000" cy="3060000"/>
          </a:xfrm>
          <a:prstGeom prst="rect">
            <a:avLst/>
          </a:prstGeom>
          <a:ln>
            <a:noFill/>
          </a:ln>
        </p:spPr>
      </p:pic>
      <p:sp>
        <p:nvSpPr>
          <p:cNvPr id="381" name="TextShape 12"/>
          <p:cNvSpPr txBox="1"/>
          <p:nvPr/>
        </p:nvSpPr>
        <p:spPr>
          <a:xfrm>
            <a:off x="6492240" y="4389120"/>
            <a:ext cx="155448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Tan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1" dur="indefinite" restart="never" nodeType="tmRoot">
          <p:childTnLst>
            <p:seq>
              <p:cTn id="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TextShape 1"/>
          <p:cNvSpPr txBox="1"/>
          <p:nvPr/>
        </p:nvSpPr>
        <p:spPr>
          <a:xfrm>
            <a:off x="999000" y="2804760"/>
            <a:ext cx="7596360" cy="76140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adadad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“</a:t>
            </a:r>
            <a:r>
              <a:rPr b="0" lang="en-US" sz="2800" spc="-1" strike="noStrike">
                <a:solidFill>
                  <a:srgbClr val="adadad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And Now here's something we hope </a:t>
            </a:r>
            <a:r>
              <a:rPr b="0" lang="en-US" sz="2800" spc="-1" strike="noStrike">
                <a:solidFill>
                  <a:srgbClr val="adadad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you'll really like!”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3" name="CustomShape 2"/>
          <p:cNvSpPr/>
          <p:nvPr/>
        </p:nvSpPr>
        <p:spPr>
          <a:xfrm>
            <a:off x="4295520" y="2693520"/>
            <a:ext cx="5526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4" name="TextShape 3"/>
          <p:cNvSpPr txBox="1"/>
          <p:nvPr/>
        </p:nvSpPr>
        <p:spPr>
          <a:xfrm>
            <a:off x="816120" y="3749040"/>
            <a:ext cx="7596360" cy="5180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adadad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- From an expert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85" name="" descr=""/>
          <p:cNvPicPr/>
          <p:nvPr/>
        </p:nvPicPr>
        <p:blipFill>
          <a:blip r:embed="rId1"/>
          <a:stretch/>
        </p:blipFill>
        <p:spPr>
          <a:xfrm>
            <a:off x="2651760" y="62640"/>
            <a:ext cx="4122720" cy="2362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3" dur="indefinite" restart="never" nodeType="tmRoot">
          <p:childTnLst>
            <p:seq>
              <p:cTn id="2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TextShape 1"/>
          <p:cNvSpPr txBox="1"/>
          <p:nvPr/>
        </p:nvSpPr>
        <p:spPr>
          <a:xfrm>
            <a:off x="91440" y="91440"/>
            <a:ext cx="8961120" cy="8301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en-US" sz="4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C++ </a:t>
            </a:r>
            <a:r>
              <a:rPr b="0" lang="en-US" sz="4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Noi</a:t>
            </a:r>
            <a:r>
              <a:rPr b="0" lang="en-US" sz="4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se </a:t>
            </a:r>
            <a:r>
              <a:rPr b="0" lang="en-US" sz="4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Gen</a:t>
            </a:r>
            <a:r>
              <a:rPr b="0" lang="en-US" sz="4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erat</a:t>
            </a:r>
            <a:r>
              <a:rPr b="0" lang="en-US" sz="4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or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7" name="TextShape 2"/>
          <p:cNvSpPr txBox="1"/>
          <p:nvPr/>
        </p:nvSpPr>
        <p:spPr>
          <a:xfrm>
            <a:off x="274320" y="1005840"/>
            <a:ext cx="2466720" cy="8276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1" lang="en-US" sz="13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Graphics Framework: SFML</a:t>
            </a:r>
            <a:endParaRPr b="1" lang="en-US" sz="13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1" lang="en-US" sz="13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UI Framework: Tgui</a:t>
            </a:r>
            <a:endParaRPr b="1" lang="en-US" sz="13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1" lang="en-US" sz="13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1" lang="en-US" sz="13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Parallel Processing: OpenMP</a:t>
            </a:r>
            <a:endParaRPr b="1" lang="en-US" sz="13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88" name="" descr=""/>
          <p:cNvPicPr/>
          <p:nvPr/>
        </p:nvPicPr>
        <p:blipFill>
          <a:blip r:embed="rId1"/>
          <a:stretch/>
        </p:blipFill>
        <p:spPr>
          <a:xfrm>
            <a:off x="2834640" y="1130040"/>
            <a:ext cx="6126480" cy="3696480"/>
          </a:xfrm>
          <a:prstGeom prst="rect">
            <a:avLst/>
          </a:prstGeom>
          <a:ln>
            <a:noFill/>
          </a:ln>
        </p:spPr>
      </p:pic>
      <p:sp>
        <p:nvSpPr>
          <p:cNvPr id="389" name="TextShape 3"/>
          <p:cNvSpPr txBox="1"/>
          <p:nvPr/>
        </p:nvSpPr>
        <p:spPr>
          <a:xfrm>
            <a:off x="365760" y="2011680"/>
            <a:ext cx="221364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/>
            <a:r>
              <a:rPr b="1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Lines of Code: 455</a:t>
            </a:r>
            <a:endParaRPr b="1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5" dur="indefinite" restart="never" nodeType="tmRoot">
          <p:childTnLst>
            <p:seq>
              <p:cTn id="2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TextShape 1"/>
          <p:cNvSpPr txBox="1"/>
          <p:nvPr/>
        </p:nvSpPr>
        <p:spPr>
          <a:xfrm>
            <a:off x="91440" y="91440"/>
            <a:ext cx="8961120" cy="8301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C++ Noise Generator: </a:t>
            </a: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
</a:t>
            </a: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Class Diagram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91" name="" descr=""/>
          <p:cNvPicPr/>
          <p:nvPr/>
        </p:nvPicPr>
        <p:blipFill>
          <a:blip r:embed="rId1"/>
          <a:stretch/>
        </p:blipFill>
        <p:spPr>
          <a:xfrm>
            <a:off x="1097280" y="1086120"/>
            <a:ext cx="7885440" cy="36838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7" dur="indefinite" restart="never" nodeType="tmRoot">
          <p:childTnLst>
            <p:seq>
              <p:cTn id="2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TextShape 1"/>
          <p:cNvSpPr txBox="1"/>
          <p:nvPr/>
        </p:nvSpPr>
        <p:spPr>
          <a:xfrm>
            <a:off x="91440" y="91440"/>
            <a:ext cx="8961120" cy="8301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en-US" sz="4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Oth</a:t>
            </a:r>
            <a:r>
              <a:rPr b="0" lang="en-US" sz="4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er </a:t>
            </a:r>
            <a:r>
              <a:rPr b="0" lang="en-US" sz="4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Use</a:t>
            </a:r>
            <a:r>
              <a:rPr b="0" lang="en-US" sz="4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s of </a:t>
            </a:r>
            <a:r>
              <a:rPr b="0" lang="en-US" sz="4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Wor</a:t>
            </a:r>
            <a:r>
              <a:rPr b="0" lang="en-US" sz="4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ley </a:t>
            </a:r>
            <a:r>
              <a:rPr b="0" lang="en-US" sz="4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Noi</a:t>
            </a:r>
            <a:r>
              <a:rPr b="0" lang="en-US" sz="4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se: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93" name="" descr=""/>
          <p:cNvPicPr/>
          <p:nvPr/>
        </p:nvPicPr>
        <p:blipFill>
          <a:blip r:embed="rId1"/>
          <a:stretch/>
        </p:blipFill>
        <p:spPr>
          <a:xfrm>
            <a:off x="822960" y="1005840"/>
            <a:ext cx="2194560" cy="1645920"/>
          </a:xfrm>
          <a:prstGeom prst="rect">
            <a:avLst/>
          </a:prstGeom>
          <a:ln>
            <a:noFill/>
          </a:ln>
        </p:spPr>
      </p:pic>
      <p:sp>
        <p:nvSpPr>
          <p:cNvPr id="394" name="TextShape 2"/>
          <p:cNvSpPr txBox="1"/>
          <p:nvPr/>
        </p:nvSpPr>
        <p:spPr>
          <a:xfrm>
            <a:off x="0" y="2689560"/>
            <a:ext cx="9052560" cy="60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/>
            <a:r>
              <a:rPr b="1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                            </a:t>
            </a:r>
            <a:r>
              <a:rPr b="1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Using Value as Height in Landscape Generation</a:t>
            </a:r>
            <a:endParaRPr b="1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95" name="" descr=""/>
          <p:cNvPicPr/>
          <p:nvPr/>
        </p:nvPicPr>
        <p:blipFill>
          <a:blip r:embed="rId2"/>
          <a:stretch/>
        </p:blipFill>
        <p:spPr>
          <a:xfrm>
            <a:off x="3303000" y="1017000"/>
            <a:ext cx="1634760" cy="1634760"/>
          </a:xfrm>
          <a:prstGeom prst="rect">
            <a:avLst/>
          </a:prstGeom>
          <a:ln>
            <a:noFill/>
          </a:ln>
        </p:spPr>
      </p:pic>
      <p:pic>
        <p:nvPicPr>
          <p:cNvPr id="396" name="" descr=""/>
          <p:cNvPicPr/>
          <p:nvPr/>
        </p:nvPicPr>
        <p:blipFill>
          <a:blip r:embed="rId3"/>
          <a:stretch/>
        </p:blipFill>
        <p:spPr>
          <a:xfrm>
            <a:off x="5120640" y="1026720"/>
            <a:ext cx="3043080" cy="1625040"/>
          </a:xfrm>
          <a:prstGeom prst="rect">
            <a:avLst/>
          </a:prstGeom>
          <a:ln>
            <a:noFill/>
          </a:ln>
        </p:spPr>
      </p:pic>
      <p:sp>
        <p:nvSpPr>
          <p:cNvPr id="397" name="CustomShape 3"/>
          <p:cNvSpPr/>
          <p:nvPr/>
        </p:nvSpPr>
        <p:spPr>
          <a:xfrm rot="15553200">
            <a:off x="2840760" y="1337400"/>
            <a:ext cx="640080" cy="914400"/>
          </a:xfrm>
          <a:custGeom>
            <a:avLst/>
            <a:gdLst/>
            <a:ahLst/>
            <a:rect l="0" t="0" r="r" b="b"/>
            <a:pathLst>
              <a:path w="1781" h="2544">
                <a:moveTo>
                  <a:pt x="453" y="2543"/>
                </a:moveTo>
                <a:lnTo>
                  <a:pt x="451" y="656"/>
                </a:lnTo>
                <a:lnTo>
                  <a:pt x="0" y="656"/>
                </a:lnTo>
                <a:lnTo>
                  <a:pt x="888" y="0"/>
                </a:lnTo>
                <a:lnTo>
                  <a:pt x="1780" y="653"/>
                </a:lnTo>
                <a:lnTo>
                  <a:pt x="1330" y="655"/>
                </a:lnTo>
                <a:lnTo>
                  <a:pt x="1332" y="2541"/>
                </a:lnTo>
                <a:lnTo>
                  <a:pt x="453" y="2543"/>
                </a:lnTo>
              </a:path>
            </a:pathLst>
          </a:custGeom>
          <a:solidFill>
            <a:srgbClr val="ff6600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98" name="CustomShape 4"/>
          <p:cNvSpPr/>
          <p:nvPr/>
        </p:nvSpPr>
        <p:spPr>
          <a:xfrm rot="6261600">
            <a:off x="4627080" y="1417320"/>
            <a:ext cx="662400" cy="731520"/>
          </a:xfrm>
          <a:custGeom>
            <a:avLst/>
            <a:gdLst/>
            <a:ahLst/>
            <a:rect l="0" t="0" r="r" b="b"/>
            <a:pathLst>
              <a:path w="1842" h="2034">
                <a:moveTo>
                  <a:pt x="461" y="2033"/>
                </a:moveTo>
                <a:lnTo>
                  <a:pt x="460" y="509"/>
                </a:lnTo>
                <a:lnTo>
                  <a:pt x="0" y="509"/>
                </a:lnTo>
                <a:lnTo>
                  <a:pt x="920" y="0"/>
                </a:lnTo>
                <a:lnTo>
                  <a:pt x="1841" y="507"/>
                </a:lnTo>
                <a:lnTo>
                  <a:pt x="1380" y="508"/>
                </a:lnTo>
                <a:lnTo>
                  <a:pt x="1380" y="2032"/>
                </a:lnTo>
                <a:lnTo>
                  <a:pt x="461" y="2033"/>
                </a:lnTo>
              </a:path>
            </a:pathLst>
          </a:custGeom>
          <a:solidFill>
            <a:srgbClr val="ff6600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399" name="" descr=""/>
          <p:cNvPicPr/>
          <p:nvPr/>
        </p:nvPicPr>
        <p:blipFill>
          <a:blip r:embed="rId4"/>
          <a:stretch/>
        </p:blipFill>
        <p:spPr>
          <a:xfrm>
            <a:off x="353520" y="3383280"/>
            <a:ext cx="2194920" cy="1645920"/>
          </a:xfrm>
          <a:prstGeom prst="rect">
            <a:avLst/>
          </a:prstGeom>
          <a:ln>
            <a:noFill/>
          </a:ln>
        </p:spPr>
      </p:pic>
      <p:sp>
        <p:nvSpPr>
          <p:cNvPr id="400" name="TextShape 5"/>
          <p:cNvSpPr txBox="1"/>
          <p:nvPr/>
        </p:nvSpPr>
        <p:spPr>
          <a:xfrm>
            <a:off x="2834640" y="3768480"/>
            <a:ext cx="612648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Also Water Reflections!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1" name="Line 6"/>
          <p:cNvSpPr/>
          <p:nvPr/>
        </p:nvSpPr>
        <p:spPr>
          <a:xfrm>
            <a:off x="91440" y="3200400"/>
            <a:ext cx="8961120" cy="0"/>
          </a:xfrm>
          <a:prstGeom prst="line">
            <a:avLst/>
          </a:prstGeom>
          <a:ln w="38160">
            <a:solidFill>
              <a:srgbClr val="ffffff"/>
            </a:solidFill>
            <a:custDash>
              <a:ds d="100000" sp="100000"/>
            </a:custDash>
            <a:round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29" dur="indefinite" restart="never" nodeType="tmRoot">
          <p:childTnLst>
            <p:seq>
              <p:cTn id="3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2" name="" descr=""/>
          <p:cNvPicPr/>
          <p:nvPr/>
        </p:nvPicPr>
        <p:blipFill>
          <a:blip r:embed="rId1"/>
          <a:stretch/>
        </p:blipFill>
        <p:spPr>
          <a:xfrm>
            <a:off x="0" y="360"/>
            <a:ext cx="9144000" cy="5714640"/>
          </a:xfrm>
          <a:prstGeom prst="rect">
            <a:avLst/>
          </a:prstGeom>
          <a:ln>
            <a:noFill/>
          </a:ln>
        </p:spPr>
      </p:pic>
      <p:sp>
        <p:nvSpPr>
          <p:cNvPr id="403" name="CustomShape 1"/>
          <p:cNvSpPr/>
          <p:nvPr/>
        </p:nvSpPr>
        <p:spPr>
          <a:xfrm>
            <a:off x="1463040" y="1554480"/>
            <a:ext cx="6492240" cy="2377440"/>
          </a:xfrm>
          <a:prstGeom prst="rect">
            <a:avLst/>
          </a:prstGeom>
          <a:solidFill>
            <a:srgbClr val="000000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04" name="TextShape 2"/>
          <p:cNvSpPr txBox="1"/>
          <p:nvPr/>
        </p:nvSpPr>
        <p:spPr>
          <a:xfrm>
            <a:off x="1463040" y="1622160"/>
            <a:ext cx="6492240" cy="75528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pPr algn="ctr">
              <a:lnSpc>
                <a:spcPct val="100000"/>
              </a:lnSpc>
            </a:pPr>
            <a:r>
              <a:rPr b="0" lang="en-US" sz="3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Thanks!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5" name="TextShape 3"/>
          <p:cNvSpPr txBox="1"/>
          <p:nvPr/>
        </p:nvSpPr>
        <p:spPr>
          <a:xfrm>
            <a:off x="1463040" y="2651760"/>
            <a:ext cx="6492240" cy="7315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adadad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Code is on Github: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adadad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  <a:hlinkClick r:id="rId2"/>
              </a:rPr>
              <a:t>https://github.com/smithandrewl/noiseGenerator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adadad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1" dur="indefinite" restart="never" nodeType="tmRoot">
          <p:childTnLst>
            <p:seq>
              <p:cTn id="3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TextShape 1"/>
          <p:cNvSpPr txBox="1"/>
          <p:nvPr/>
        </p:nvSpPr>
        <p:spPr>
          <a:xfrm>
            <a:off x="311760" y="2151000"/>
            <a:ext cx="8520120" cy="8413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Introduction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TextShape 1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Examp</a:t>
            </a:r>
            <a:r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les of </a:t>
            </a:r>
            <a:r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Visual </a:t>
            </a:r>
            <a:r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Noise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9" name="TextShape 2"/>
          <p:cNvSpPr txBox="1"/>
          <p:nvPr/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TextShape 1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Types of Procedural </a:t>
            </a:r>
            <a:r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Noise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41" name="" descr=""/>
          <p:cNvPicPr/>
          <p:nvPr/>
        </p:nvPicPr>
        <p:blipFill>
          <a:blip r:embed="rId1"/>
          <a:stretch/>
        </p:blipFill>
        <p:spPr>
          <a:xfrm>
            <a:off x="603360" y="1152000"/>
            <a:ext cx="2962800" cy="2962800"/>
          </a:xfrm>
          <a:prstGeom prst="rect">
            <a:avLst/>
          </a:prstGeom>
          <a:ln>
            <a:noFill/>
          </a:ln>
        </p:spPr>
      </p:pic>
      <p:pic>
        <p:nvPicPr>
          <p:cNvPr id="342" name="" descr=""/>
          <p:cNvPicPr/>
          <p:nvPr/>
        </p:nvPicPr>
        <p:blipFill>
          <a:blip r:embed="rId2"/>
          <a:stretch/>
        </p:blipFill>
        <p:spPr>
          <a:xfrm>
            <a:off x="3657600" y="1188720"/>
            <a:ext cx="4912200" cy="2926080"/>
          </a:xfrm>
          <a:prstGeom prst="rect">
            <a:avLst/>
          </a:prstGeom>
          <a:ln>
            <a:noFill/>
          </a:ln>
        </p:spPr>
      </p:pic>
      <p:sp>
        <p:nvSpPr>
          <p:cNvPr id="343" name="TextShape 2"/>
          <p:cNvSpPr txBox="1"/>
          <p:nvPr/>
        </p:nvSpPr>
        <p:spPr>
          <a:xfrm>
            <a:off x="640080" y="4206240"/>
            <a:ext cx="292608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/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Perlin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4" name="TextShape 3"/>
          <p:cNvSpPr txBox="1"/>
          <p:nvPr/>
        </p:nvSpPr>
        <p:spPr>
          <a:xfrm>
            <a:off x="3657600" y="4206240"/>
            <a:ext cx="493776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/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Simplex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TextShape 1"/>
          <p:cNvSpPr txBox="1"/>
          <p:nvPr/>
        </p:nvSpPr>
        <p:spPr>
          <a:xfrm>
            <a:off x="91440" y="281160"/>
            <a:ext cx="9052560" cy="4503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Worl</a:t>
            </a:r>
            <a:r>
              <a:rPr b="0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ey </a:t>
            </a:r>
            <a:r>
              <a:rPr b="0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Nois</a:t>
            </a:r>
            <a:r>
              <a:rPr b="0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46" name="" descr=""/>
          <p:cNvPicPr/>
          <p:nvPr/>
        </p:nvPicPr>
        <p:blipFill>
          <a:blip r:embed="rId1"/>
          <a:stretch/>
        </p:blipFill>
        <p:spPr>
          <a:xfrm>
            <a:off x="2205720" y="914400"/>
            <a:ext cx="5018040" cy="38952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TextShape 1"/>
          <p:cNvSpPr txBox="1"/>
          <p:nvPr/>
        </p:nvSpPr>
        <p:spPr>
          <a:xfrm>
            <a:off x="91440" y="281520"/>
            <a:ext cx="9052560" cy="4503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Worley Noise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8" name="TextShape 2"/>
          <p:cNvSpPr txBox="1"/>
          <p:nvPr/>
        </p:nvSpPr>
        <p:spPr>
          <a:xfrm>
            <a:off x="3108960" y="769680"/>
            <a:ext cx="3474720" cy="18820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marL="216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Is </a:t>
            </a: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somewhat </a:t>
            </a: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of a </a:t>
            </a: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misnomer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noise </a:t>
            </a: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is more </a:t>
            </a: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organic </a:t>
            </a: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than </a:t>
            </a: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random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This </a:t>
            </a: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makes it </a:t>
            </a: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good for </a:t>
            </a: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pattern </a:t>
            </a: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generation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9" name="TextShape 3"/>
          <p:cNvSpPr txBox="1"/>
          <p:nvPr/>
        </p:nvSpPr>
        <p:spPr>
          <a:xfrm>
            <a:off x="3108960" y="3108960"/>
            <a:ext cx="3749040" cy="11142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Uses: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 </a:t>
            </a: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Pattern / Texture generation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 </a:t>
            </a: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Height Maps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 </a:t>
            </a: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Map Generation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TextShape 1"/>
          <p:cNvSpPr txBox="1"/>
          <p:nvPr/>
        </p:nvSpPr>
        <p:spPr>
          <a:xfrm>
            <a:off x="91440" y="281880"/>
            <a:ext cx="9052560" cy="4503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Worley Noise: Pros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1" name="TextShape 2"/>
          <p:cNvSpPr txBox="1"/>
          <p:nvPr/>
        </p:nvSpPr>
        <p:spPr>
          <a:xfrm>
            <a:off x="182880" y="732240"/>
            <a:ext cx="8869680" cy="42969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marL="216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Simple to implement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Infinite number of possibilities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Noise is much more organic than Perlin or Simplex noise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TextShape 1"/>
          <p:cNvSpPr txBox="1"/>
          <p:nvPr/>
        </p:nvSpPr>
        <p:spPr>
          <a:xfrm>
            <a:off x="91440" y="281880"/>
            <a:ext cx="9052560" cy="4503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Worley Noise: Cons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3" name="TextShape 2"/>
          <p:cNvSpPr txBox="1"/>
          <p:nvPr/>
        </p:nvSpPr>
        <p:spPr>
          <a:xfrm>
            <a:off x="182880" y="732240"/>
            <a:ext cx="8869680" cy="42969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marL="216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Bad O() complexity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It gets much slower as the image size increases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TextShape 1"/>
          <p:cNvSpPr txBox="1"/>
          <p:nvPr/>
        </p:nvSpPr>
        <p:spPr>
          <a:xfrm>
            <a:off x="252720" y="91440"/>
            <a:ext cx="4044960" cy="64008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pPr algn="ctr">
              <a:lnSpc>
                <a:spcPct val="100000"/>
              </a:lnSpc>
            </a:pPr>
            <a:r>
              <a:rPr b="0" lang="en-US" sz="4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Concepts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5" name="TextShape 2"/>
          <p:cNvSpPr txBox="1"/>
          <p:nvPr/>
        </p:nvSpPr>
        <p:spPr>
          <a:xfrm>
            <a:off x="344160" y="731520"/>
            <a:ext cx="4044960" cy="12348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marL="216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2d </a:t>
            </a:r>
            <a:r>
              <a:rPr b="0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plane:</a:t>
            </a:r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 two </a:t>
            </a: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dimensio</a:t>
            </a: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nal grid </a:t>
            </a: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of </a:t>
            </a: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colored </a:t>
            </a: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squares</a:t>
            </a:r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</a:t>
            </a:r>
            <a:r>
              <a:rPr b="0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feature </a:t>
            </a:r>
            <a:r>
              <a:rPr b="0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set:</a:t>
            </a:r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 set of </a:t>
            </a: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random </a:t>
            </a: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points on </a:t>
            </a: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plane</a:t>
            </a:r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6" name="TextShape 3"/>
          <p:cNvSpPr txBox="1"/>
          <p:nvPr/>
        </p:nvSpPr>
        <p:spPr>
          <a:xfrm>
            <a:off x="182880" y="3291840"/>
            <a:ext cx="4297680" cy="100584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The algorithm </a:t>
            </a: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is a </a:t>
            </a: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visualization of </a:t>
            </a: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the distance of </a:t>
            </a: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each pixel to its </a:t>
            </a: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nearest feature </a:t>
            </a: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point.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57" name="" descr=""/>
          <p:cNvPicPr/>
          <p:nvPr/>
        </p:nvPicPr>
        <p:blipFill>
          <a:blip r:embed="rId1"/>
          <a:stretch/>
        </p:blipFill>
        <p:spPr>
          <a:xfrm>
            <a:off x="5376960" y="896400"/>
            <a:ext cx="3309840" cy="33098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128</TotalTime>
  <Application>LibreOffice/5.1.4.2$Linux_X86_64 LibreOffice_project/10m0$Build-2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en-US</dc:language>
  <cp:lastModifiedBy/>
  <dcterms:modified xsi:type="dcterms:W3CDTF">2016-09-21T17:03:28Z</dcterms:modified>
  <cp:revision>35</cp:revision>
  <dc:subject/>
  <dc:title/>
</cp:coreProperties>
</file>